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266" r:id="rId3"/>
    <p:sldId id="267" r:id="rId4"/>
    <p:sldId id="281" r:id="rId5"/>
    <p:sldId id="276" r:id="rId6"/>
    <p:sldId id="277" r:id="rId7"/>
    <p:sldId id="278" r:id="rId8"/>
    <p:sldId id="284" r:id="rId9"/>
    <p:sldId id="279" r:id="rId10"/>
    <p:sldId id="280" r:id="rId11"/>
    <p:sldId id="282" r:id="rId12"/>
    <p:sldId id="269" r:id="rId13"/>
    <p:sldId id="270" r:id="rId14"/>
    <p:sldId id="285" r:id="rId15"/>
    <p:sldId id="29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BF5"/>
    <a:srgbClr val="A8D2F2"/>
    <a:srgbClr val="91C7EF"/>
    <a:srgbClr val="F1F8FD"/>
    <a:srgbClr val="DAE3F3"/>
    <a:srgbClr val="8EC0D6"/>
    <a:srgbClr val="B6DAF2"/>
    <a:srgbClr val="C2D2EC"/>
    <a:srgbClr val="262262"/>
    <a:srgbClr val="47B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714BE-BC24-4420-9F93-23E729BEF7A8}" v="50" dt="2021-02-17T13:19:11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69" autoAdjust="0"/>
  </p:normalViewPr>
  <p:slideViewPr>
    <p:cSldViewPr snapToGrid="0">
      <p:cViewPr varScale="1">
        <p:scale>
          <a:sx n="71" d="100"/>
          <a:sy n="71" d="100"/>
        </p:scale>
        <p:origin x="17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e Hadfield" userId="dd15f2cf38c45536" providerId="LiveId" clId="{6C0714BE-BC24-4420-9F93-23E729BEF7A8}"/>
    <pc:docChg chg="undo custSel addSld delSld modSld sldOrd modMainMaster">
      <pc:chgData name="Jude Hadfield" userId="dd15f2cf38c45536" providerId="LiveId" clId="{6C0714BE-BC24-4420-9F93-23E729BEF7A8}" dt="2021-02-17T16:57:27.402" v="3101" actId="47"/>
      <pc:docMkLst>
        <pc:docMk/>
      </pc:docMkLst>
      <pc:sldChg chg="addSp delSp modSp mod setBg">
        <pc:chgData name="Jude Hadfield" userId="dd15f2cf38c45536" providerId="LiveId" clId="{6C0714BE-BC24-4420-9F93-23E729BEF7A8}" dt="2021-02-17T13:10:31.866" v="3079"/>
        <pc:sldMkLst>
          <pc:docMk/>
          <pc:sldMk cId="3723303634" sldId="259"/>
        </pc:sldMkLst>
        <pc:spChg chg="mod">
          <ac:chgData name="Jude Hadfield" userId="dd15f2cf38c45536" providerId="LiveId" clId="{6C0714BE-BC24-4420-9F93-23E729BEF7A8}" dt="2021-02-01T13:14:36.082" v="24" actId="6549"/>
          <ac:spMkLst>
            <pc:docMk/>
            <pc:sldMk cId="3723303634" sldId="259"/>
            <ac:spMk id="2" creationId="{800A5950-7C2C-44B2-953E-4B0AFE1C3D2E}"/>
          </ac:spMkLst>
        </pc:spChg>
        <pc:picChg chg="add mod">
          <ac:chgData name="Jude Hadfield" userId="dd15f2cf38c45536" providerId="LiveId" clId="{6C0714BE-BC24-4420-9F93-23E729BEF7A8}" dt="2021-02-17T13:10:31.866" v="3079"/>
          <ac:picMkLst>
            <pc:docMk/>
            <pc:sldMk cId="3723303634" sldId="259"/>
            <ac:picMk id="6" creationId="{312A97FA-7AF5-4E61-AE93-C4AB5CE1EE8C}"/>
          </ac:picMkLst>
        </pc:picChg>
        <pc:picChg chg="del">
          <ac:chgData name="Jude Hadfield" userId="dd15f2cf38c45536" providerId="LiveId" clId="{6C0714BE-BC24-4420-9F93-23E729BEF7A8}" dt="2021-02-17T13:10:30.857" v="3078" actId="478"/>
          <ac:picMkLst>
            <pc:docMk/>
            <pc:sldMk cId="3723303634" sldId="259"/>
            <ac:picMk id="14" creationId="{1FB21F83-9F86-4034-BE94-5BD518E7B2D1}"/>
          </ac:picMkLst>
        </pc:picChg>
      </pc:sldChg>
      <pc:sldChg chg="del">
        <pc:chgData name="Jude Hadfield" userId="dd15f2cf38c45536" providerId="LiveId" clId="{6C0714BE-BC24-4420-9F93-23E729BEF7A8}" dt="2021-02-16T10:51:18.902" v="1101" actId="47"/>
        <pc:sldMkLst>
          <pc:docMk/>
          <pc:sldMk cId="1308263271" sldId="264"/>
        </pc:sldMkLst>
      </pc:sldChg>
      <pc:sldChg chg="delSp modSp mod setBg">
        <pc:chgData name="Jude Hadfield" userId="dd15f2cf38c45536" providerId="LiveId" clId="{6C0714BE-BC24-4420-9F93-23E729BEF7A8}" dt="2021-02-17T13:11:14.613" v="3084" actId="1076"/>
        <pc:sldMkLst>
          <pc:docMk/>
          <pc:sldMk cId="3788534466" sldId="266"/>
        </pc:sldMkLst>
        <pc:spChg chg="del">
          <ac:chgData name="Jude Hadfield" userId="dd15f2cf38c45536" providerId="LiveId" clId="{6C0714BE-BC24-4420-9F93-23E729BEF7A8}" dt="2021-02-16T09:38:24.266" v="157" actId="478"/>
          <ac:spMkLst>
            <pc:docMk/>
            <pc:sldMk cId="3788534466" sldId="266"/>
            <ac:spMk id="4" creationId="{E9D2CB6B-4A36-4AA0-8F00-080B4E9CC090}"/>
          </ac:spMkLst>
        </pc:spChg>
        <pc:spChg chg="mod">
          <ac:chgData name="Jude Hadfield" userId="dd15f2cf38c45536" providerId="LiveId" clId="{6C0714BE-BC24-4420-9F93-23E729BEF7A8}" dt="2021-02-17T13:11:14.613" v="3084" actId="1076"/>
          <ac:spMkLst>
            <pc:docMk/>
            <pc:sldMk cId="3788534466" sldId="266"/>
            <ac:spMk id="5" creationId="{88BC2CC9-5AB2-4D9F-8A9C-CD5A4D94852C}"/>
          </ac:spMkLst>
        </pc:spChg>
        <pc:spChg chg="mod">
          <ac:chgData name="Jude Hadfield" userId="dd15f2cf38c45536" providerId="LiveId" clId="{6C0714BE-BC24-4420-9F93-23E729BEF7A8}" dt="2021-02-16T09:53:56.983" v="360" actId="20577"/>
          <ac:spMkLst>
            <pc:docMk/>
            <pc:sldMk cId="3788534466" sldId="266"/>
            <ac:spMk id="6" creationId="{88ABA0BE-0ED5-448A-935A-DA4507A20403}"/>
          </ac:spMkLst>
        </pc:spChg>
        <pc:spChg chg="del">
          <ac:chgData name="Jude Hadfield" userId="dd15f2cf38c45536" providerId="LiveId" clId="{6C0714BE-BC24-4420-9F93-23E729BEF7A8}" dt="2021-02-16T09:38:11.032" v="151" actId="478"/>
          <ac:spMkLst>
            <pc:docMk/>
            <pc:sldMk cId="3788534466" sldId="266"/>
            <ac:spMk id="7" creationId="{8EEC4A44-AF48-4A5A-8354-BE201D4B9912}"/>
          </ac:spMkLst>
        </pc:spChg>
        <pc:picChg chg="mod">
          <ac:chgData name="Jude Hadfield" userId="dd15f2cf38c45536" providerId="LiveId" clId="{6C0714BE-BC24-4420-9F93-23E729BEF7A8}" dt="2021-02-16T09:38:21.801" v="156" actId="1076"/>
          <ac:picMkLst>
            <pc:docMk/>
            <pc:sldMk cId="3788534466" sldId="266"/>
            <ac:picMk id="12" creationId="{40839BCB-5EFC-44A0-B772-7DB1220FD84E}"/>
          </ac:picMkLst>
        </pc:picChg>
      </pc:sldChg>
      <pc:sldChg chg="addSp delSp modSp add del mod setBg modNotesTx">
        <pc:chgData name="Jude Hadfield" userId="dd15f2cf38c45536" providerId="LiveId" clId="{6C0714BE-BC24-4420-9F93-23E729BEF7A8}" dt="2021-02-17T13:02:39.108" v="3077"/>
        <pc:sldMkLst>
          <pc:docMk/>
          <pc:sldMk cId="189006413" sldId="267"/>
        </pc:sldMkLst>
        <pc:spChg chg="del">
          <ac:chgData name="Jude Hadfield" userId="dd15f2cf38c45536" providerId="LiveId" clId="{6C0714BE-BC24-4420-9F93-23E729BEF7A8}" dt="2021-02-16T09:40:52.790" v="222" actId="478"/>
          <ac:spMkLst>
            <pc:docMk/>
            <pc:sldMk cId="189006413" sldId="267"/>
            <ac:spMk id="4" creationId="{E9D2CB6B-4A36-4AA0-8F00-080B4E9CC090}"/>
          </ac:spMkLst>
        </pc:spChg>
        <pc:spChg chg="del mod">
          <ac:chgData name="Jude Hadfield" userId="dd15f2cf38c45536" providerId="LiveId" clId="{6C0714BE-BC24-4420-9F93-23E729BEF7A8}" dt="2021-02-16T10:49:34.671" v="1080" actId="478"/>
          <ac:spMkLst>
            <pc:docMk/>
            <pc:sldMk cId="189006413" sldId="267"/>
            <ac:spMk id="10" creationId="{49A7B4E0-B149-4026-A824-87FB77DF2A57}"/>
          </ac:spMkLst>
        </pc:spChg>
        <pc:spChg chg="del mod">
          <ac:chgData name="Jude Hadfield" userId="dd15f2cf38c45536" providerId="LiveId" clId="{6C0714BE-BC24-4420-9F93-23E729BEF7A8}" dt="2021-02-16T10:49:34.671" v="1080" actId="478"/>
          <ac:spMkLst>
            <pc:docMk/>
            <pc:sldMk cId="189006413" sldId="267"/>
            <ac:spMk id="11" creationId="{B7DAEBFF-F604-49B2-9E43-63A140B2A466}"/>
          </ac:spMkLst>
        </pc:spChg>
        <pc:spChg chg="del">
          <ac:chgData name="Jude Hadfield" userId="dd15f2cf38c45536" providerId="LiveId" clId="{6C0714BE-BC24-4420-9F93-23E729BEF7A8}" dt="2021-02-16T10:04:49.649" v="361" actId="478"/>
          <ac:spMkLst>
            <pc:docMk/>
            <pc:sldMk cId="189006413" sldId="267"/>
            <ac:spMk id="12" creationId="{108A825C-6A69-4FD5-9ADE-1D052098E434}"/>
          </ac:spMkLst>
        </pc:spChg>
        <pc:spChg chg="del">
          <ac:chgData name="Jude Hadfield" userId="dd15f2cf38c45536" providerId="LiveId" clId="{6C0714BE-BC24-4420-9F93-23E729BEF7A8}" dt="2021-02-16T10:04:52.810" v="362" actId="478"/>
          <ac:spMkLst>
            <pc:docMk/>
            <pc:sldMk cId="189006413" sldId="267"/>
            <ac:spMk id="13" creationId="{3307DB69-ECC4-4CAB-ADE5-6B7AB9C8ACC9}"/>
          </ac:spMkLst>
        </pc:spChg>
        <pc:spChg chg="del">
          <ac:chgData name="Jude Hadfield" userId="dd15f2cf38c45536" providerId="LiveId" clId="{6C0714BE-BC24-4420-9F93-23E729BEF7A8}" dt="2021-02-16T10:49:34.671" v="1080" actId="478"/>
          <ac:spMkLst>
            <pc:docMk/>
            <pc:sldMk cId="189006413" sldId="267"/>
            <ac:spMk id="14" creationId="{0F53AFBD-DF81-4D40-A2B3-22D04F4B8BF2}"/>
          </ac:spMkLst>
        </pc:spChg>
        <pc:spChg chg="del">
          <ac:chgData name="Jude Hadfield" userId="dd15f2cf38c45536" providerId="LiveId" clId="{6C0714BE-BC24-4420-9F93-23E729BEF7A8}" dt="2021-02-16T09:40:16.835" v="166" actId="478"/>
          <ac:spMkLst>
            <pc:docMk/>
            <pc:sldMk cId="189006413" sldId="267"/>
            <ac:spMk id="18" creationId="{F4ABBE36-4CB8-460F-9042-B8B50030E11F}"/>
          </ac:spMkLst>
        </pc:spChg>
        <pc:spChg chg="del">
          <ac:chgData name="Jude Hadfield" userId="dd15f2cf38c45536" providerId="LiveId" clId="{6C0714BE-BC24-4420-9F93-23E729BEF7A8}" dt="2021-02-16T10:04:58.778" v="363" actId="478"/>
          <ac:spMkLst>
            <pc:docMk/>
            <pc:sldMk cId="189006413" sldId="267"/>
            <ac:spMk id="19" creationId="{9796A702-943C-4A8D-9C92-E093A1965C10}"/>
          </ac:spMkLst>
        </pc:spChg>
        <pc:spChg chg="del mod">
          <ac:chgData name="Jude Hadfield" userId="dd15f2cf38c45536" providerId="LiveId" clId="{6C0714BE-BC24-4420-9F93-23E729BEF7A8}" dt="2021-02-16T11:30:43.306" v="1174" actId="478"/>
          <ac:spMkLst>
            <pc:docMk/>
            <pc:sldMk cId="189006413" sldId="267"/>
            <ac:spMk id="20" creationId="{3C5BF91A-D106-478F-AA57-2963B3DAB2CB}"/>
          </ac:spMkLst>
        </pc:spChg>
        <pc:spChg chg="del mod">
          <ac:chgData name="Jude Hadfield" userId="dd15f2cf38c45536" providerId="LiveId" clId="{6C0714BE-BC24-4420-9F93-23E729BEF7A8}" dt="2021-02-16T10:49:34.671" v="1080" actId="478"/>
          <ac:spMkLst>
            <pc:docMk/>
            <pc:sldMk cId="189006413" sldId="267"/>
            <ac:spMk id="21" creationId="{C3C93A5E-0AAD-4D80-9E77-CA7E7C3AF6D8}"/>
          </ac:spMkLst>
        </pc:spChg>
        <pc:spChg chg="mod">
          <ac:chgData name="Jude Hadfield" userId="dd15f2cf38c45536" providerId="LiveId" clId="{6C0714BE-BC24-4420-9F93-23E729BEF7A8}" dt="2021-02-16T09:41:44.473" v="265" actId="14100"/>
          <ac:spMkLst>
            <pc:docMk/>
            <pc:sldMk cId="189006413" sldId="267"/>
            <ac:spMk id="22" creationId="{CD0C52EA-0D63-4EB3-B6FA-FC7659F7D789}"/>
          </ac:spMkLst>
        </pc:spChg>
        <pc:spChg chg="add mod">
          <ac:chgData name="Jude Hadfield" userId="dd15f2cf38c45536" providerId="LiveId" clId="{6C0714BE-BC24-4420-9F93-23E729BEF7A8}" dt="2021-02-16T13:43:11.008" v="1662" actId="1076"/>
          <ac:spMkLst>
            <pc:docMk/>
            <pc:sldMk cId="189006413" sldId="267"/>
            <ac:spMk id="23" creationId="{390BD3D7-87A3-4A57-9826-BAD333B1458D}"/>
          </ac:spMkLst>
        </pc:spChg>
        <pc:spChg chg="add del mod">
          <ac:chgData name="Jude Hadfield" userId="dd15f2cf38c45536" providerId="LiveId" clId="{6C0714BE-BC24-4420-9F93-23E729BEF7A8}" dt="2021-02-16T10:49:34.671" v="1080" actId="478"/>
          <ac:spMkLst>
            <pc:docMk/>
            <pc:sldMk cId="189006413" sldId="267"/>
            <ac:spMk id="25" creationId="{C0D6907B-0382-4952-A2A0-D8C4CFA9D119}"/>
          </ac:spMkLst>
        </pc:spChg>
        <pc:spChg chg="add mod">
          <ac:chgData name="Jude Hadfield" userId="dd15f2cf38c45536" providerId="LiveId" clId="{6C0714BE-BC24-4420-9F93-23E729BEF7A8}" dt="2021-02-16T13:44:33.187" v="1666" actId="1076"/>
          <ac:spMkLst>
            <pc:docMk/>
            <pc:sldMk cId="189006413" sldId="267"/>
            <ac:spMk id="27" creationId="{B0C65A5F-5DE7-4E3F-A3DB-6F5B5BAC788E}"/>
          </ac:spMkLst>
        </pc:spChg>
        <pc:spChg chg="mod">
          <ac:chgData name="Jude Hadfield" userId="dd15f2cf38c45536" providerId="LiveId" clId="{6C0714BE-BC24-4420-9F93-23E729BEF7A8}" dt="2021-02-16T13:44:35.179" v="1667" actId="1076"/>
          <ac:spMkLst>
            <pc:docMk/>
            <pc:sldMk cId="189006413" sldId="267"/>
            <ac:spMk id="29" creationId="{605DF853-51E8-46AD-AD72-FD746E2373B6}"/>
          </ac:spMkLst>
        </pc:spChg>
        <pc:picChg chg="del">
          <ac:chgData name="Jude Hadfield" userId="dd15f2cf38c45536" providerId="LiveId" clId="{6C0714BE-BC24-4420-9F93-23E729BEF7A8}" dt="2021-02-16T09:41:11.771" v="227" actId="478"/>
          <ac:picMkLst>
            <pc:docMk/>
            <pc:sldMk cId="189006413" sldId="267"/>
            <ac:picMk id="3" creationId="{84D838DC-BDAF-408A-AC2B-DAA41DF86E8F}"/>
          </ac:picMkLst>
        </pc:picChg>
        <pc:picChg chg="add mod">
          <ac:chgData name="Jude Hadfield" userId="dd15f2cf38c45536" providerId="LiveId" clId="{6C0714BE-BC24-4420-9F93-23E729BEF7A8}" dt="2021-02-16T13:42:52.065" v="1655" actId="14100"/>
          <ac:picMkLst>
            <pc:docMk/>
            <pc:sldMk cId="189006413" sldId="267"/>
            <ac:picMk id="3" creationId="{DDA976B3-1E46-44DF-BF00-924175FD5DAD}"/>
          </ac:picMkLst>
        </pc:picChg>
        <pc:picChg chg="add mod">
          <ac:chgData name="Jude Hadfield" userId="dd15f2cf38c45536" providerId="LiveId" clId="{6C0714BE-BC24-4420-9F93-23E729BEF7A8}" dt="2021-02-16T13:42:56.227" v="1657" actId="14100"/>
          <ac:picMkLst>
            <pc:docMk/>
            <pc:sldMk cId="189006413" sldId="267"/>
            <ac:picMk id="5" creationId="{50AE788D-113F-44C3-9EBD-A739F2AFDCF0}"/>
          </ac:picMkLst>
        </pc:picChg>
        <pc:picChg chg="add del mod">
          <ac:chgData name="Jude Hadfield" userId="dd15f2cf38c45536" providerId="LiveId" clId="{6C0714BE-BC24-4420-9F93-23E729BEF7A8}" dt="2021-02-16T11:30:43.306" v="1174" actId="478"/>
          <ac:picMkLst>
            <pc:docMk/>
            <pc:sldMk cId="189006413" sldId="267"/>
            <ac:picMk id="5" creationId="{B68E5F18-5F3E-46DF-994D-077969F4A76B}"/>
          </ac:picMkLst>
        </pc:picChg>
        <pc:picChg chg="del">
          <ac:chgData name="Jude Hadfield" userId="dd15f2cf38c45536" providerId="LiveId" clId="{6C0714BE-BC24-4420-9F93-23E729BEF7A8}" dt="2021-02-16T09:41:21.531" v="232" actId="478"/>
          <ac:picMkLst>
            <pc:docMk/>
            <pc:sldMk cId="189006413" sldId="267"/>
            <ac:picMk id="6" creationId="{D82346E6-5AE0-4B13-B00A-E263A84C4C9D}"/>
          </ac:picMkLst>
        </pc:picChg>
        <pc:picChg chg="add mod">
          <ac:chgData name="Jude Hadfield" userId="dd15f2cf38c45536" providerId="LiveId" clId="{6C0714BE-BC24-4420-9F93-23E729BEF7A8}" dt="2021-02-16T13:43:06.047" v="1660" actId="14100"/>
          <ac:picMkLst>
            <pc:docMk/>
            <pc:sldMk cId="189006413" sldId="267"/>
            <ac:picMk id="7" creationId="{8DBEAEB9-F012-43C2-9437-A4985A643A4A}"/>
          </ac:picMkLst>
        </pc:picChg>
        <pc:picChg chg="del">
          <ac:chgData name="Jude Hadfield" userId="dd15f2cf38c45536" providerId="LiveId" clId="{6C0714BE-BC24-4420-9F93-23E729BEF7A8}" dt="2021-02-16T09:41:17.905" v="230" actId="478"/>
          <ac:picMkLst>
            <pc:docMk/>
            <pc:sldMk cId="189006413" sldId="267"/>
            <ac:picMk id="8" creationId="{5C2311D6-F1D3-468D-A0CD-4F519F67A7DD}"/>
          </ac:picMkLst>
        </pc:picChg>
        <pc:picChg chg="mod">
          <ac:chgData name="Jude Hadfield" userId="dd15f2cf38c45536" providerId="LiveId" clId="{6C0714BE-BC24-4420-9F93-23E729BEF7A8}" dt="2021-02-16T09:41:53.105" v="266" actId="1076"/>
          <ac:picMkLst>
            <pc:docMk/>
            <pc:sldMk cId="189006413" sldId="267"/>
            <ac:picMk id="9" creationId="{4212A622-598F-45CE-AE34-9621CE97E969}"/>
          </ac:picMkLst>
        </pc:picChg>
        <pc:picChg chg="add mod">
          <ac:chgData name="Jude Hadfield" userId="dd15f2cf38c45536" providerId="LiveId" clId="{6C0714BE-BC24-4420-9F93-23E729BEF7A8}" dt="2021-02-16T13:43:08.890" v="1661" actId="1076"/>
          <ac:picMkLst>
            <pc:docMk/>
            <pc:sldMk cId="189006413" sldId="267"/>
            <ac:picMk id="10" creationId="{D0E87198-B771-4C88-9DE7-E17077B0636B}"/>
          </ac:picMkLst>
        </pc:picChg>
        <pc:picChg chg="add mod">
          <ac:chgData name="Jude Hadfield" userId="dd15f2cf38c45536" providerId="LiveId" clId="{6C0714BE-BC24-4420-9F93-23E729BEF7A8}" dt="2021-02-16T13:44:30.496" v="1665" actId="1076"/>
          <ac:picMkLst>
            <pc:docMk/>
            <pc:sldMk cId="189006413" sldId="267"/>
            <ac:picMk id="11" creationId="{5FA7DEE4-E896-4043-A9B6-64C96947C1EA}"/>
          </ac:picMkLst>
        </pc:picChg>
        <pc:picChg chg="del">
          <ac:chgData name="Jude Hadfield" userId="dd15f2cf38c45536" providerId="LiveId" clId="{6C0714BE-BC24-4420-9F93-23E729BEF7A8}" dt="2021-02-16T09:41:16.360" v="229" actId="478"/>
          <ac:picMkLst>
            <pc:docMk/>
            <pc:sldMk cId="189006413" sldId="267"/>
            <ac:picMk id="24" creationId="{F2528685-779C-4AFC-9745-6AFF6F1FCFAE}"/>
          </ac:picMkLst>
        </pc:picChg>
        <pc:picChg chg="del">
          <ac:chgData name="Jude Hadfield" userId="dd15f2cf38c45536" providerId="LiveId" clId="{6C0714BE-BC24-4420-9F93-23E729BEF7A8}" dt="2021-02-16T09:41:14.257" v="228" actId="478"/>
          <ac:picMkLst>
            <pc:docMk/>
            <pc:sldMk cId="189006413" sldId="267"/>
            <ac:picMk id="26" creationId="{D9850FEF-1567-4710-AB3C-D9BE44488612}"/>
          </ac:picMkLst>
        </pc:picChg>
        <pc:picChg chg="del">
          <ac:chgData name="Jude Hadfield" userId="dd15f2cf38c45536" providerId="LiveId" clId="{6C0714BE-BC24-4420-9F93-23E729BEF7A8}" dt="2021-02-16T09:41:19.678" v="231" actId="478"/>
          <ac:picMkLst>
            <pc:docMk/>
            <pc:sldMk cId="189006413" sldId="267"/>
            <ac:picMk id="28" creationId="{7EDF7578-CF89-4603-9E9A-E22C4FA8A273}"/>
          </ac:picMkLst>
        </pc:picChg>
      </pc:sldChg>
      <pc:sldChg chg="add del ord">
        <pc:chgData name="Jude Hadfield" userId="dd15f2cf38c45536" providerId="LiveId" clId="{6C0714BE-BC24-4420-9F93-23E729BEF7A8}" dt="2021-02-16T10:49:08.837" v="1077" actId="47"/>
        <pc:sldMkLst>
          <pc:docMk/>
          <pc:sldMk cId="1746962446" sldId="268"/>
        </pc:sldMkLst>
      </pc:sldChg>
      <pc:sldChg chg="addSp delSp modSp mod setBg modNotesTx">
        <pc:chgData name="Jude Hadfield" userId="dd15f2cf38c45536" providerId="LiveId" clId="{6C0714BE-BC24-4420-9F93-23E729BEF7A8}" dt="2021-02-17T13:02:39.108" v="3077"/>
        <pc:sldMkLst>
          <pc:docMk/>
          <pc:sldMk cId="4261248502" sldId="269"/>
        </pc:sldMkLst>
        <pc:spChg chg="del">
          <ac:chgData name="Jude Hadfield" userId="dd15f2cf38c45536" providerId="LiveId" clId="{6C0714BE-BC24-4420-9F93-23E729BEF7A8}" dt="2021-02-16T10:52:07.805" v="1165" actId="478"/>
          <ac:spMkLst>
            <pc:docMk/>
            <pc:sldMk cId="4261248502" sldId="269"/>
            <ac:spMk id="4" creationId="{E9D2CB6B-4A36-4AA0-8F00-080B4E9CC090}"/>
          </ac:spMkLst>
        </pc:spChg>
        <pc:spChg chg="add mod">
          <ac:chgData name="Jude Hadfield" userId="dd15f2cf38c45536" providerId="LiveId" clId="{6C0714BE-BC24-4420-9F93-23E729BEF7A8}" dt="2021-02-16T15:49:40.823" v="2353" actId="20577"/>
          <ac:spMkLst>
            <pc:docMk/>
            <pc:sldMk cId="4261248502" sldId="269"/>
            <ac:spMk id="11" creationId="{A41A76A5-5598-4799-A2E7-63BAEF1B7ED2}"/>
          </ac:spMkLst>
        </pc:spChg>
        <pc:spChg chg="add mod">
          <ac:chgData name="Jude Hadfield" userId="dd15f2cf38c45536" providerId="LiveId" clId="{6C0714BE-BC24-4420-9F93-23E729BEF7A8}" dt="2021-02-16T15:52:31.677" v="2580" actId="1076"/>
          <ac:spMkLst>
            <pc:docMk/>
            <pc:sldMk cId="4261248502" sldId="269"/>
            <ac:spMk id="12" creationId="{9CF424AC-9011-49B4-9CB9-F8FE9F8C15CB}"/>
          </ac:spMkLst>
        </pc:spChg>
        <pc:spChg chg="mod">
          <ac:chgData name="Jude Hadfield" userId="dd15f2cf38c45536" providerId="LiveId" clId="{6C0714BE-BC24-4420-9F93-23E729BEF7A8}" dt="2021-02-16T15:52:26.294" v="2579" actId="1076"/>
          <ac:spMkLst>
            <pc:docMk/>
            <pc:sldMk cId="4261248502" sldId="269"/>
            <ac:spMk id="16" creationId="{D1DFB5EB-95A0-4A61-B600-2CA507C795C7}"/>
          </ac:spMkLst>
        </pc:spChg>
        <pc:spChg chg="mod">
          <ac:chgData name="Jude Hadfield" userId="dd15f2cf38c45536" providerId="LiveId" clId="{6C0714BE-BC24-4420-9F93-23E729BEF7A8}" dt="2021-02-16T15:49:04.158" v="2278" actId="1076"/>
          <ac:spMkLst>
            <pc:docMk/>
            <pc:sldMk cId="4261248502" sldId="269"/>
            <ac:spMk id="17" creationId="{10BA375E-3337-430B-8A9C-E44B2E9726A8}"/>
          </ac:spMkLst>
        </pc:spChg>
        <pc:spChg chg="del">
          <ac:chgData name="Jude Hadfield" userId="dd15f2cf38c45536" providerId="LiveId" clId="{6C0714BE-BC24-4420-9F93-23E729BEF7A8}" dt="2021-02-16T10:52:03.514" v="1164" actId="478"/>
          <ac:spMkLst>
            <pc:docMk/>
            <pc:sldMk cId="4261248502" sldId="269"/>
            <ac:spMk id="18" creationId="{F4ABBE36-4CB8-460F-9042-B8B50030E11F}"/>
          </ac:spMkLst>
        </pc:spChg>
        <pc:spChg chg="del">
          <ac:chgData name="Jude Hadfield" userId="dd15f2cf38c45536" providerId="LiveId" clId="{6C0714BE-BC24-4420-9F93-23E729BEF7A8}" dt="2021-02-16T10:52:12.483" v="1168" actId="478"/>
          <ac:spMkLst>
            <pc:docMk/>
            <pc:sldMk cId="4261248502" sldId="269"/>
            <ac:spMk id="21" creationId="{D77A0161-7690-44EA-90BC-8C87D8E0A786}"/>
          </ac:spMkLst>
        </pc:spChg>
        <pc:spChg chg="mod">
          <ac:chgData name="Jude Hadfield" userId="dd15f2cf38c45536" providerId="LiveId" clId="{6C0714BE-BC24-4420-9F93-23E729BEF7A8}" dt="2021-02-16T10:51:59.298" v="1162" actId="20577"/>
          <ac:spMkLst>
            <pc:docMk/>
            <pc:sldMk cId="4261248502" sldId="269"/>
            <ac:spMk id="22" creationId="{CD0C52EA-0D63-4EB3-B6FA-FC7659F7D789}"/>
          </ac:spMkLst>
        </pc:spChg>
        <pc:spChg chg="del">
          <ac:chgData name="Jude Hadfield" userId="dd15f2cf38c45536" providerId="LiveId" clId="{6C0714BE-BC24-4420-9F93-23E729BEF7A8}" dt="2021-02-16T10:52:10.970" v="1167" actId="478"/>
          <ac:spMkLst>
            <pc:docMk/>
            <pc:sldMk cId="4261248502" sldId="269"/>
            <ac:spMk id="23" creationId="{C81003C1-9632-4AF5-999C-9F77939B4283}"/>
          </ac:spMkLst>
        </pc:spChg>
        <pc:spChg chg="mod">
          <ac:chgData name="Jude Hadfield" userId="dd15f2cf38c45536" providerId="LiveId" clId="{6C0714BE-BC24-4420-9F93-23E729BEF7A8}" dt="2021-02-16T15:52:22.265" v="2578" actId="1076"/>
          <ac:spMkLst>
            <pc:docMk/>
            <pc:sldMk cId="4261248502" sldId="269"/>
            <ac:spMk id="24" creationId="{77B25A04-5A34-4DB1-AF6C-AEFEDF32EC8D}"/>
          </ac:spMkLst>
        </pc:spChg>
        <pc:spChg chg="mod">
          <ac:chgData name="Jude Hadfield" userId="dd15f2cf38c45536" providerId="LiveId" clId="{6C0714BE-BC24-4420-9F93-23E729BEF7A8}" dt="2021-02-16T13:35:25.799" v="1599" actId="403"/>
          <ac:spMkLst>
            <pc:docMk/>
            <pc:sldMk cId="4261248502" sldId="269"/>
            <ac:spMk id="25" creationId="{6300E46D-CCE2-4294-AF56-8116AE3E64C7}"/>
          </ac:spMkLst>
        </pc:spChg>
        <pc:spChg chg="del">
          <ac:chgData name="Jude Hadfield" userId="dd15f2cf38c45536" providerId="LiveId" clId="{6C0714BE-BC24-4420-9F93-23E729BEF7A8}" dt="2021-02-16T10:52:09.365" v="1166" actId="478"/>
          <ac:spMkLst>
            <pc:docMk/>
            <pc:sldMk cId="4261248502" sldId="269"/>
            <ac:spMk id="26" creationId="{7F150045-4447-4150-A50B-2188E588AD16}"/>
          </ac:spMkLst>
        </pc:spChg>
        <pc:picChg chg="add mod">
          <ac:chgData name="Jude Hadfield" userId="dd15f2cf38c45536" providerId="LiveId" clId="{6C0714BE-BC24-4420-9F93-23E729BEF7A8}" dt="2021-02-16T13:32:45.175" v="1337" actId="1076"/>
          <ac:picMkLst>
            <pc:docMk/>
            <pc:sldMk cId="4261248502" sldId="269"/>
            <ac:picMk id="3" creationId="{48D09CBC-E0A7-4209-86C4-0185F06C016B}"/>
          </ac:picMkLst>
        </pc:picChg>
        <pc:picChg chg="del">
          <ac:chgData name="Jude Hadfield" userId="dd15f2cf38c45536" providerId="LiveId" clId="{6C0714BE-BC24-4420-9F93-23E729BEF7A8}" dt="2021-02-16T10:52:01.778" v="1163" actId="478"/>
          <ac:picMkLst>
            <pc:docMk/>
            <pc:sldMk cId="4261248502" sldId="269"/>
            <ac:picMk id="20" creationId="{A04E9814-92D6-4304-93F2-3F90511453EB}"/>
          </ac:picMkLst>
        </pc:picChg>
      </pc:sldChg>
      <pc:sldChg chg="modSp mod setBg modNotesTx">
        <pc:chgData name="Jude Hadfield" userId="dd15f2cf38c45536" providerId="LiveId" clId="{6C0714BE-BC24-4420-9F93-23E729BEF7A8}" dt="2021-02-17T13:02:39.108" v="3077"/>
        <pc:sldMkLst>
          <pc:docMk/>
          <pc:sldMk cId="1025991635" sldId="270"/>
        </pc:sldMkLst>
        <pc:spChg chg="mod">
          <ac:chgData name="Jude Hadfield" userId="dd15f2cf38c45536" providerId="LiveId" clId="{6C0714BE-BC24-4420-9F93-23E729BEF7A8}" dt="2021-02-16T15:50:48.073" v="2468" actId="20577"/>
          <ac:spMkLst>
            <pc:docMk/>
            <pc:sldMk cId="1025991635" sldId="270"/>
            <ac:spMk id="16" creationId="{D1DFB5EB-95A0-4A61-B600-2CA507C795C7}"/>
          </ac:spMkLst>
        </pc:spChg>
        <pc:spChg chg="mod">
          <ac:chgData name="Jude Hadfield" userId="dd15f2cf38c45536" providerId="LiveId" clId="{6C0714BE-BC24-4420-9F93-23E729BEF7A8}" dt="2021-02-16T15:52:15.139" v="2577" actId="207"/>
          <ac:spMkLst>
            <pc:docMk/>
            <pc:sldMk cId="1025991635" sldId="270"/>
            <ac:spMk id="17" creationId="{10BA375E-3337-430B-8A9C-E44B2E9726A8}"/>
          </ac:spMkLst>
        </pc:spChg>
      </pc:sldChg>
      <pc:sldChg chg="del">
        <pc:chgData name="Jude Hadfield" userId="dd15f2cf38c45536" providerId="LiveId" clId="{6C0714BE-BC24-4420-9F93-23E729BEF7A8}" dt="2021-02-16T10:51:25.025" v="1102" actId="47"/>
        <pc:sldMkLst>
          <pc:docMk/>
          <pc:sldMk cId="3316674967" sldId="271"/>
        </pc:sldMkLst>
      </pc:sldChg>
      <pc:sldChg chg="modSp del mod setBg modNotesTx">
        <pc:chgData name="Jude Hadfield" userId="dd15f2cf38c45536" providerId="LiveId" clId="{6C0714BE-BC24-4420-9F93-23E729BEF7A8}" dt="2021-02-17T16:57:27.402" v="3101" actId="47"/>
        <pc:sldMkLst>
          <pc:docMk/>
          <pc:sldMk cId="2067021699" sldId="272"/>
        </pc:sldMkLst>
        <pc:spChg chg="mod">
          <ac:chgData name="Jude Hadfield" userId="dd15f2cf38c45536" providerId="LiveId" clId="{6C0714BE-BC24-4420-9F93-23E729BEF7A8}" dt="2021-02-01T13:15:58.262" v="34" actId="6549"/>
          <ac:spMkLst>
            <pc:docMk/>
            <pc:sldMk cId="2067021699" sldId="272"/>
            <ac:spMk id="13" creationId="{AC6C43A3-9085-4CD2-B213-628BCC49D7C3}"/>
          </ac:spMkLst>
        </pc:spChg>
        <pc:spChg chg="mod">
          <ac:chgData name="Jude Hadfield" userId="dd15f2cf38c45536" providerId="LiveId" clId="{6C0714BE-BC24-4420-9F93-23E729BEF7A8}" dt="2021-02-16T13:38:18.327" v="1619" actId="6549"/>
          <ac:spMkLst>
            <pc:docMk/>
            <pc:sldMk cId="2067021699" sldId="272"/>
            <ac:spMk id="14" creationId="{C1C70528-9DF4-4CAA-9C85-755738D4F6FC}"/>
          </ac:spMkLst>
        </pc:spChg>
      </pc:sldChg>
      <pc:sldChg chg="del">
        <pc:chgData name="Jude Hadfield" userId="dd15f2cf38c45536" providerId="LiveId" clId="{6C0714BE-BC24-4420-9F93-23E729BEF7A8}" dt="2021-02-01T13:19:12.591" v="133" actId="47"/>
        <pc:sldMkLst>
          <pc:docMk/>
          <pc:sldMk cId="3940585234" sldId="273"/>
        </pc:sldMkLst>
      </pc:sldChg>
      <pc:sldChg chg="del">
        <pc:chgData name="Jude Hadfield" userId="dd15f2cf38c45536" providerId="LiveId" clId="{6C0714BE-BC24-4420-9F93-23E729BEF7A8}" dt="2021-02-16T10:51:17.697" v="1100" actId="47"/>
        <pc:sldMkLst>
          <pc:docMk/>
          <pc:sldMk cId="1730360305" sldId="274"/>
        </pc:sldMkLst>
      </pc:sldChg>
      <pc:sldChg chg="modSp del mod">
        <pc:chgData name="Jude Hadfield" userId="dd15f2cf38c45536" providerId="LiveId" clId="{6C0714BE-BC24-4420-9F93-23E729BEF7A8}" dt="2021-02-16T10:51:28.433" v="1103" actId="47"/>
        <pc:sldMkLst>
          <pc:docMk/>
          <pc:sldMk cId="534245620" sldId="275"/>
        </pc:sldMkLst>
        <pc:spChg chg="mod">
          <ac:chgData name="Jude Hadfield" userId="dd15f2cf38c45536" providerId="LiveId" clId="{6C0714BE-BC24-4420-9F93-23E729BEF7A8}" dt="2021-02-01T13:18:41.795" v="132" actId="20577"/>
          <ac:spMkLst>
            <pc:docMk/>
            <pc:sldMk cId="534245620" sldId="275"/>
            <ac:spMk id="22" creationId="{CD0C52EA-0D63-4EB3-B6FA-FC7659F7D789}"/>
          </ac:spMkLst>
        </pc:spChg>
      </pc:sldChg>
      <pc:sldChg chg="add del">
        <pc:chgData name="Jude Hadfield" userId="dd15f2cf38c45536" providerId="LiveId" clId="{6C0714BE-BC24-4420-9F93-23E729BEF7A8}" dt="2021-02-02T14:57:06.778" v="150" actId="47"/>
        <pc:sldMkLst>
          <pc:docMk/>
          <pc:sldMk cId="727470097" sldId="276"/>
        </pc:sldMkLst>
      </pc:sldChg>
      <pc:sldChg chg="addSp delSp modSp add mod setBg modNotesTx">
        <pc:chgData name="Jude Hadfield" userId="dd15f2cf38c45536" providerId="LiveId" clId="{6C0714BE-BC24-4420-9F93-23E729BEF7A8}" dt="2021-02-17T13:17:32.724" v="3091" actId="478"/>
        <pc:sldMkLst>
          <pc:docMk/>
          <pc:sldMk cId="2133548097" sldId="276"/>
        </pc:sldMkLst>
        <pc:spChg chg="add mod">
          <ac:chgData name="Jude Hadfield" userId="dd15f2cf38c45536" providerId="LiveId" clId="{6C0714BE-BC24-4420-9F93-23E729BEF7A8}" dt="2021-02-16T16:06:52.847" v="2949" actId="14100"/>
          <ac:spMkLst>
            <pc:docMk/>
            <pc:sldMk cId="2133548097" sldId="276"/>
            <ac:spMk id="6" creationId="{F4ABE7B4-D0A0-49EF-A100-AEB86AF0C872}"/>
          </ac:spMkLst>
        </pc:spChg>
        <pc:spChg chg="add mod">
          <ac:chgData name="Jude Hadfield" userId="dd15f2cf38c45536" providerId="LiveId" clId="{6C0714BE-BC24-4420-9F93-23E729BEF7A8}" dt="2021-02-16T16:07:02.366" v="2950" actId="1076"/>
          <ac:spMkLst>
            <pc:docMk/>
            <pc:sldMk cId="2133548097" sldId="276"/>
            <ac:spMk id="7" creationId="{BA2EE9E4-6A7C-42AD-A9CC-9D338F44C48E}"/>
          </ac:spMkLst>
        </pc:spChg>
        <pc:spChg chg="mod">
          <ac:chgData name="Jude Hadfield" userId="dd15f2cf38c45536" providerId="LiveId" clId="{6C0714BE-BC24-4420-9F93-23E729BEF7A8}" dt="2021-02-16T16:06:52.847" v="2949" actId="14100"/>
          <ac:spMkLst>
            <pc:docMk/>
            <pc:sldMk cId="2133548097" sldId="276"/>
            <ac:spMk id="10" creationId="{49A7B4E0-B149-4026-A824-87FB77DF2A57}"/>
          </ac:spMkLst>
        </pc:spChg>
        <pc:spChg chg="del">
          <ac:chgData name="Jude Hadfield" userId="dd15f2cf38c45536" providerId="LiveId" clId="{6C0714BE-BC24-4420-9F93-23E729BEF7A8}" dt="2021-02-16T10:50:10.155" v="1084" actId="478"/>
          <ac:spMkLst>
            <pc:docMk/>
            <pc:sldMk cId="2133548097" sldId="276"/>
            <ac:spMk id="11" creationId="{B7DAEBFF-F604-49B2-9E43-63A140B2A466}"/>
          </ac:spMkLst>
        </pc:spChg>
        <pc:spChg chg="add del mod">
          <ac:chgData name="Jude Hadfield" userId="dd15f2cf38c45536" providerId="LiveId" clId="{6C0714BE-BC24-4420-9F93-23E729BEF7A8}" dt="2021-02-17T13:17:32.724" v="3091" actId="478"/>
          <ac:spMkLst>
            <pc:docMk/>
            <pc:sldMk cId="2133548097" sldId="276"/>
            <ac:spMk id="11" creationId="{C0BBEDCD-C9EE-46BC-93EA-DD7DCCC5ED2C}"/>
          </ac:spMkLst>
        </pc:spChg>
        <pc:spChg chg="add mod">
          <ac:chgData name="Jude Hadfield" userId="dd15f2cf38c45536" providerId="LiveId" clId="{6C0714BE-BC24-4420-9F93-23E729BEF7A8}" dt="2021-02-17T13:17:29.642" v="3090" actId="1076"/>
          <ac:spMkLst>
            <pc:docMk/>
            <pc:sldMk cId="2133548097" sldId="276"/>
            <ac:spMk id="12" creationId="{07BDDF01-D100-47FE-8737-DE8998443031}"/>
          </ac:spMkLst>
        </pc:spChg>
        <pc:spChg chg="del">
          <ac:chgData name="Jude Hadfield" userId="dd15f2cf38c45536" providerId="LiveId" clId="{6C0714BE-BC24-4420-9F93-23E729BEF7A8}" dt="2021-02-16T10:50:10.155" v="1084" actId="478"/>
          <ac:spMkLst>
            <pc:docMk/>
            <pc:sldMk cId="2133548097" sldId="276"/>
            <ac:spMk id="14" creationId="{0F53AFBD-DF81-4D40-A2B3-22D04F4B8BF2}"/>
          </ac:spMkLst>
        </pc:spChg>
        <pc:spChg chg="del">
          <ac:chgData name="Jude Hadfield" userId="dd15f2cf38c45536" providerId="LiveId" clId="{6C0714BE-BC24-4420-9F93-23E729BEF7A8}" dt="2021-02-16T10:49:43.053" v="1081" actId="478"/>
          <ac:spMkLst>
            <pc:docMk/>
            <pc:sldMk cId="2133548097" sldId="276"/>
            <ac:spMk id="20" creationId="{3C5BF91A-D106-478F-AA57-2963B3DAB2CB}"/>
          </ac:spMkLst>
        </pc:spChg>
        <pc:spChg chg="del">
          <ac:chgData name="Jude Hadfield" userId="dd15f2cf38c45536" providerId="LiveId" clId="{6C0714BE-BC24-4420-9F93-23E729BEF7A8}" dt="2021-02-16T10:50:10.155" v="1084" actId="478"/>
          <ac:spMkLst>
            <pc:docMk/>
            <pc:sldMk cId="2133548097" sldId="276"/>
            <ac:spMk id="21" creationId="{C3C93A5E-0AAD-4D80-9E77-CA7E7C3AF6D8}"/>
          </ac:spMkLst>
        </pc:spChg>
        <pc:spChg chg="del">
          <ac:chgData name="Jude Hadfield" userId="dd15f2cf38c45536" providerId="LiveId" clId="{6C0714BE-BC24-4420-9F93-23E729BEF7A8}" dt="2021-02-16T10:49:43.053" v="1081" actId="478"/>
          <ac:spMkLst>
            <pc:docMk/>
            <pc:sldMk cId="2133548097" sldId="276"/>
            <ac:spMk id="23" creationId="{390BD3D7-87A3-4A57-9826-BAD333B1458D}"/>
          </ac:spMkLst>
        </pc:spChg>
        <pc:spChg chg="del">
          <ac:chgData name="Jude Hadfield" userId="dd15f2cf38c45536" providerId="LiveId" clId="{6C0714BE-BC24-4420-9F93-23E729BEF7A8}" dt="2021-02-16T10:50:10.155" v="1084" actId="478"/>
          <ac:spMkLst>
            <pc:docMk/>
            <pc:sldMk cId="2133548097" sldId="276"/>
            <ac:spMk id="25" creationId="{C0D6907B-0382-4952-A2A0-D8C4CFA9D119}"/>
          </ac:spMkLst>
        </pc:spChg>
        <pc:spChg chg="del">
          <ac:chgData name="Jude Hadfield" userId="dd15f2cf38c45536" providerId="LiveId" clId="{6C0714BE-BC24-4420-9F93-23E729BEF7A8}" dt="2021-02-16T10:49:43.053" v="1081" actId="478"/>
          <ac:spMkLst>
            <pc:docMk/>
            <pc:sldMk cId="2133548097" sldId="276"/>
            <ac:spMk id="29" creationId="{605DF853-51E8-46AD-AD72-FD746E2373B6}"/>
          </ac:spMkLst>
        </pc:spChg>
        <pc:picChg chg="add mod">
          <ac:chgData name="Jude Hadfield" userId="dd15f2cf38c45536" providerId="LiveId" clId="{6C0714BE-BC24-4420-9F93-23E729BEF7A8}" dt="2021-02-16T16:53:24.710" v="3023" actId="1076"/>
          <ac:picMkLst>
            <pc:docMk/>
            <pc:sldMk cId="2133548097" sldId="276"/>
            <ac:picMk id="2" creationId="{87CF8939-D5EA-4A2A-9855-8D6C4EFE5DB2}"/>
          </ac:picMkLst>
        </pc:picChg>
        <pc:picChg chg="add mod">
          <ac:chgData name="Jude Hadfield" userId="dd15f2cf38c45536" providerId="LiveId" clId="{6C0714BE-BC24-4420-9F93-23E729BEF7A8}" dt="2021-02-16T16:14:27.720" v="3019" actId="1076"/>
          <ac:picMkLst>
            <pc:docMk/>
            <pc:sldMk cId="2133548097" sldId="276"/>
            <ac:picMk id="4" creationId="{7D02D7C4-5DF4-45F3-8BDE-8074C7B22AA9}"/>
          </ac:picMkLst>
        </pc:picChg>
        <pc:picChg chg="del">
          <ac:chgData name="Jude Hadfield" userId="dd15f2cf38c45536" providerId="LiveId" clId="{6C0714BE-BC24-4420-9F93-23E729BEF7A8}" dt="2021-02-16T10:49:43.053" v="1081" actId="478"/>
          <ac:picMkLst>
            <pc:docMk/>
            <pc:sldMk cId="2133548097" sldId="276"/>
            <ac:picMk id="5" creationId="{B68E5F18-5F3E-46DF-994D-077969F4A76B}"/>
          </ac:picMkLst>
        </pc:picChg>
      </pc:sldChg>
      <pc:sldChg chg="addSp delSp modSp add mod setBg modNotesTx">
        <pc:chgData name="Jude Hadfield" userId="dd15f2cf38c45536" providerId="LiveId" clId="{6C0714BE-BC24-4420-9F93-23E729BEF7A8}" dt="2021-02-17T13:18:28.794" v="3096" actId="478"/>
        <pc:sldMkLst>
          <pc:docMk/>
          <pc:sldMk cId="926578104" sldId="277"/>
        </pc:sldMkLst>
        <pc:spChg chg="add mod">
          <ac:chgData name="Jude Hadfield" userId="dd15f2cf38c45536" providerId="LiveId" clId="{6C0714BE-BC24-4420-9F93-23E729BEF7A8}" dt="2021-02-16T14:38:56.920" v="2201" actId="20577"/>
          <ac:spMkLst>
            <pc:docMk/>
            <pc:sldMk cId="926578104" sldId="277"/>
            <ac:spMk id="8" creationId="{71A0147A-1FC1-4A56-851C-5EEBC3E792B0}"/>
          </ac:spMkLst>
        </pc:spChg>
        <pc:spChg chg="del">
          <ac:chgData name="Jude Hadfield" userId="dd15f2cf38c45536" providerId="LiveId" clId="{6C0714BE-BC24-4420-9F93-23E729BEF7A8}" dt="2021-02-16T10:50:00.889" v="1083" actId="478"/>
          <ac:spMkLst>
            <pc:docMk/>
            <pc:sldMk cId="926578104" sldId="277"/>
            <ac:spMk id="10" creationId="{49A7B4E0-B149-4026-A824-87FB77DF2A57}"/>
          </ac:spMkLst>
        </pc:spChg>
        <pc:spChg chg="add del mod">
          <ac:chgData name="Jude Hadfield" userId="dd15f2cf38c45536" providerId="LiveId" clId="{6C0714BE-BC24-4420-9F93-23E729BEF7A8}" dt="2021-02-17T13:16:45.510" v="3086"/>
          <ac:spMkLst>
            <pc:docMk/>
            <pc:sldMk cId="926578104" sldId="277"/>
            <ac:spMk id="10" creationId="{A11140AC-2B23-4B9D-B05C-E9C2D1FB8113}"/>
          </ac:spMkLst>
        </pc:spChg>
        <pc:spChg chg="add del mod">
          <ac:chgData name="Jude Hadfield" userId="dd15f2cf38c45536" providerId="LiveId" clId="{6C0714BE-BC24-4420-9F93-23E729BEF7A8}" dt="2021-02-17T13:16:45.510" v="3086"/>
          <ac:spMkLst>
            <pc:docMk/>
            <pc:sldMk cId="926578104" sldId="277"/>
            <ac:spMk id="11" creationId="{1AE091BE-7E62-4FEB-B02E-C1730ED1327B}"/>
          </ac:spMkLst>
        </pc:spChg>
        <pc:spChg chg="del">
          <ac:chgData name="Jude Hadfield" userId="dd15f2cf38c45536" providerId="LiveId" clId="{6C0714BE-BC24-4420-9F93-23E729BEF7A8}" dt="2021-02-16T10:50:32.692" v="1088" actId="478"/>
          <ac:spMkLst>
            <pc:docMk/>
            <pc:sldMk cId="926578104" sldId="277"/>
            <ac:spMk id="11" creationId="{B7DAEBFF-F604-49B2-9E43-63A140B2A466}"/>
          </ac:spMkLst>
        </pc:spChg>
        <pc:spChg chg="add del mod">
          <ac:chgData name="Jude Hadfield" userId="dd15f2cf38c45536" providerId="LiveId" clId="{6C0714BE-BC24-4420-9F93-23E729BEF7A8}" dt="2021-02-17T13:18:28.794" v="3096" actId="478"/>
          <ac:spMkLst>
            <pc:docMk/>
            <pc:sldMk cId="926578104" sldId="277"/>
            <ac:spMk id="12" creationId="{A0155E90-3437-4968-A69E-0C3E0623B5BF}"/>
          </ac:spMkLst>
        </pc:spChg>
        <pc:spChg chg="add del mod">
          <ac:chgData name="Jude Hadfield" userId="dd15f2cf38c45536" providerId="LiveId" clId="{6C0714BE-BC24-4420-9F93-23E729BEF7A8}" dt="2021-02-17T13:18:25.567" v="3095" actId="478"/>
          <ac:spMkLst>
            <pc:docMk/>
            <pc:sldMk cId="926578104" sldId="277"/>
            <ac:spMk id="13" creationId="{3AD58244-576E-44BF-A320-E567C2152B2A}"/>
          </ac:spMkLst>
        </pc:spChg>
        <pc:spChg chg="del">
          <ac:chgData name="Jude Hadfield" userId="dd15f2cf38c45536" providerId="LiveId" clId="{6C0714BE-BC24-4420-9F93-23E729BEF7A8}" dt="2021-02-16T10:50:37.050" v="1090" actId="478"/>
          <ac:spMkLst>
            <pc:docMk/>
            <pc:sldMk cId="926578104" sldId="277"/>
            <ac:spMk id="14" creationId="{0F53AFBD-DF81-4D40-A2B3-22D04F4B8BF2}"/>
          </ac:spMkLst>
        </pc:spChg>
        <pc:spChg chg="del">
          <ac:chgData name="Jude Hadfield" userId="dd15f2cf38c45536" providerId="LiveId" clId="{6C0714BE-BC24-4420-9F93-23E729BEF7A8}" dt="2021-02-16T10:50:00.889" v="1083" actId="478"/>
          <ac:spMkLst>
            <pc:docMk/>
            <pc:sldMk cId="926578104" sldId="277"/>
            <ac:spMk id="20" creationId="{3C5BF91A-D106-478F-AA57-2963B3DAB2CB}"/>
          </ac:spMkLst>
        </pc:spChg>
        <pc:spChg chg="mod">
          <ac:chgData name="Jude Hadfield" userId="dd15f2cf38c45536" providerId="LiveId" clId="{6C0714BE-BC24-4420-9F93-23E729BEF7A8}" dt="2021-02-16T14:36:08.878" v="2062" actId="1076"/>
          <ac:spMkLst>
            <pc:docMk/>
            <pc:sldMk cId="926578104" sldId="277"/>
            <ac:spMk id="21" creationId="{C3C93A5E-0AAD-4D80-9E77-CA7E7C3AF6D8}"/>
          </ac:spMkLst>
        </pc:spChg>
        <pc:spChg chg="del">
          <ac:chgData name="Jude Hadfield" userId="dd15f2cf38c45536" providerId="LiveId" clId="{6C0714BE-BC24-4420-9F93-23E729BEF7A8}" dt="2021-02-16T10:50:00.889" v="1083" actId="478"/>
          <ac:spMkLst>
            <pc:docMk/>
            <pc:sldMk cId="926578104" sldId="277"/>
            <ac:spMk id="23" creationId="{390BD3D7-87A3-4A57-9826-BAD333B1458D}"/>
          </ac:spMkLst>
        </pc:spChg>
        <pc:spChg chg="del">
          <ac:chgData name="Jude Hadfield" userId="dd15f2cf38c45536" providerId="LiveId" clId="{6C0714BE-BC24-4420-9F93-23E729BEF7A8}" dt="2021-02-16T10:50:35.004" v="1089" actId="478"/>
          <ac:spMkLst>
            <pc:docMk/>
            <pc:sldMk cId="926578104" sldId="277"/>
            <ac:spMk id="25" creationId="{C0D6907B-0382-4952-A2A0-D8C4CFA9D119}"/>
          </ac:spMkLst>
        </pc:spChg>
        <pc:spChg chg="del">
          <ac:chgData name="Jude Hadfield" userId="dd15f2cf38c45536" providerId="LiveId" clId="{6C0714BE-BC24-4420-9F93-23E729BEF7A8}" dt="2021-02-16T10:50:00.889" v="1083" actId="478"/>
          <ac:spMkLst>
            <pc:docMk/>
            <pc:sldMk cId="926578104" sldId="277"/>
            <ac:spMk id="29" creationId="{605DF853-51E8-46AD-AD72-FD746E2373B6}"/>
          </ac:spMkLst>
        </pc:spChg>
        <pc:picChg chg="add mod">
          <ac:chgData name="Jude Hadfield" userId="dd15f2cf38c45536" providerId="LiveId" clId="{6C0714BE-BC24-4420-9F93-23E729BEF7A8}" dt="2021-02-16T14:16:00.209" v="2042" actId="1076"/>
          <ac:picMkLst>
            <pc:docMk/>
            <pc:sldMk cId="926578104" sldId="277"/>
            <ac:picMk id="3" creationId="{4ADF1B0C-7B60-4706-9F5A-8D3FF8EB7121}"/>
          </ac:picMkLst>
        </pc:picChg>
        <pc:picChg chg="del">
          <ac:chgData name="Jude Hadfield" userId="dd15f2cf38c45536" providerId="LiveId" clId="{6C0714BE-BC24-4420-9F93-23E729BEF7A8}" dt="2021-02-16T10:50:00.889" v="1083" actId="478"/>
          <ac:picMkLst>
            <pc:docMk/>
            <pc:sldMk cId="926578104" sldId="277"/>
            <ac:picMk id="5" creationId="{B68E5F18-5F3E-46DF-994D-077969F4A76B}"/>
          </ac:picMkLst>
        </pc:picChg>
      </pc:sldChg>
      <pc:sldChg chg="add del">
        <pc:chgData name="Jude Hadfield" userId="dd15f2cf38c45536" providerId="LiveId" clId="{6C0714BE-BC24-4420-9F93-23E729BEF7A8}" dt="2021-02-02T14:56:57.397" v="148" actId="2890"/>
        <pc:sldMkLst>
          <pc:docMk/>
          <pc:sldMk cId="3250066500" sldId="277"/>
        </pc:sldMkLst>
      </pc:sldChg>
      <pc:sldChg chg="addSp delSp modSp add mod setBg modNotesTx">
        <pc:chgData name="Jude Hadfield" userId="dd15f2cf38c45536" providerId="LiveId" clId="{6C0714BE-BC24-4420-9F93-23E729BEF7A8}" dt="2021-02-17T13:02:39.108" v="3077"/>
        <pc:sldMkLst>
          <pc:docMk/>
          <pc:sldMk cId="2190469588" sldId="278"/>
        </pc:sldMkLst>
        <pc:spChg chg="mod">
          <ac:chgData name="Jude Hadfield" userId="dd15f2cf38c45536" providerId="LiveId" clId="{6C0714BE-BC24-4420-9F93-23E729BEF7A8}" dt="2021-02-16T15:14:53.015" v="2247" actId="1076"/>
          <ac:spMkLst>
            <pc:docMk/>
            <pc:sldMk cId="2190469588" sldId="278"/>
            <ac:spMk id="11" creationId="{B7DAEBFF-F604-49B2-9E43-63A140B2A466}"/>
          </ac:spMkLst>
        </pc:spChg>
        <pc:spChg chg="mod">
          <ac:chgData name="Jude Hadfield" userId="dd15f2cf38c45536" providerId="LiveId" clId="{6C0714BE-BC24-4420-9F93-23E729BEF7A8}" dt="2021-02-16T15:14:54.456" v="2248" actId="1076"/>
          <ac:spMkLst>
            <pc:docMk/>
            <pc:sldMk cId="2190469588" sldId="278"/>
            <ac:spMk id="14" creationId="{0F53AFBD-DF81-4D40-A2B3-22D04F4B8BF2}"/>
          </ac:spMkLst>
        </pc:spChg>
        <pc:spChg chg="del">
          <ac:chgData name="Jude Hadfield" userId="dd15f2cf38c45536" providerId="LiveId" clId="{6C0714BE-BC24-4420-9F93-23E729BEF7A8}" dt="2021-02-16T10:50:42.630" v="1091" actId="478"/>
          <ac:spMkLst>
            <pc:docMk/>
            <pc:sldMk cId="2190469588" sldId="278"/>
            <ac:spMk id="21" creationId="{C3C93A5E-0AAD-4D80-9E77-CA7E7C3AF6D8}"/>
          </ac:spMkLst>
        </pc:spChg>
        <pc:spChg chg="mod">
          <ac:chgData name="Jude Hadfield" userId="dd15f2cf38c45536" providerId="LiveId" clId="{6C0714BE-BC24-4420-9F93-23E729BEF7A8}" dt="2021-02-16T10:50:20.669" v="1086" actId="1076"/>
          <ac:spMkLst>
            <pc:docMk/>
            <pc:sldMk cId="2190469588" sldId="278"/>
            <ac:spMk id="25" creationId="{C0D6907B-0382-4952-A2A0-D8C4CFA9D119}"/>
          </ac:spMkLst>
        </pc:spChg>
        <pc:picChg chg="add mod">
          <ac:chgData name="Jude Hadfield" userId="dd15f2cf38c45536" providerId="LiveId" clId="{6C0714BE-BC24-4420-9F93-23E729BEF7A8}" dt="2021-02-16T15:14:39.411" v="2244" actId="1076"/>
          <ac:picMkLst>
            <pc:docMk/>
            <pc:sldMk cId="2190469588" sldId="278"/>
            <ac:picMk id="2" creationId="{F89C0058-9CDC-4999-85B3-69A08AC00288}"/>
          </ac:picMkLst>
        </pc:picChg>
        <pc:picChg chg="add mod">
          <ac:chgData name="Jude Hadfield" userId="dd15f2cf38c45536" providerId="LiveId" clId="{6C0714BE-BC24-4420-9F93-23E729BEF7A8}" dt="2021-02-16T15:15:34.189" v="2251" actId="1076"/>
          <ac:picMkLst>
            <pc:docMk/>
            <pc:sldMk cId="2190469588" sldId="278"/>
            <ac:picMk id="4" creationId="{C29B61FA-2C92-498A-BD1F-F2C2B5D03B99}"/>
          </ac:picMkLst>
        </pc:picChg>
        <pc:picChg chg="add mod">
          <ac:chgData name="Jude Hadfield" userId="dd15f2cf38c45536" providerId="LiveId" clId="{6C0714BE-BC24-4420-9F93-23E729BEF7A8}" dt="2021-02-16T15:23:44.014" v="2265" actId="14100"/>
          <ac:picMkLst>
            <pc:docMk/>
            <pc:sldMk cId="2190469588" sldId="278"/>
            <ac:picMk id="6" creationId="{8B1503E9-D35F-4A72-8FC7-1C83F53907B3}"/>
          </ac:picMkLst>
        </pc:picChg>
      </pc:sldChg>
      <pc:sldChg chg="addSp delSp modSp add mod setBg modNotesTx">
        <pc:chgData name="Jude Hadfield" userId="dd15f2cf38c45536" providerId="LiveId" clId="{6C0714BE-BC24-4420-9F93-23E729BEF7A8}" dt="2021-02-17T13:16:53.942" v="3088" actId="1076"/>
        <pc:sldMkLst>
          <pc:docMk/>
          <pc:sldMk cId="2039076262" sldId="279"/>
        </pc:sldMkLst>
        <pc:spChg chg="add mod">
          <ac:chgData name="Jude Hadfield" userId="dd15f2cf38c45536" providerId="LiveId" clId="{6C0714BE-BC24-4420-9F93-23E729BEF7A8}" dt="2021-02-17T13:16:53.942" v="3088" actId="1076"/>
          <ac:spMkLst>
            <pc:docMk/>
            <pc:sldMk cId="2039076262" sldId="279"/>
            <ac:spMk id="6" creationId="{339160D3-200B-4DE2-A558-DE45701F0744}"/>
          </ac:spMkLst>
        </pc:spChg>
        <pc:spChg chg="add mod">
          <ac:chgData name="Jude Hadfield" userId="dd15f2cf38c45536" providerId="LiveId" clId="{6C0714BE-BC24-4420-9F93-23E729BEF7A8}" dt="2021-02-17T13:16:53.942" v="3088" actId="1076"/>
          <ac:spMkLst>
            <pc:docMk/>
            <pc:sldMk cId="2039076262" sldId="279"/>
            <ac:spMk id="7" creationId="{4E56C7D5-A882-4F73-BA3F-87659AB221CA}"/>
          </ac:spMkLst>
        </pc:spChg>
        <pc:spChg chg="mod">
          <ac:chgData name="Jude Hadfield" userId="dd15f2cf38c45536" providerId="LiveId" clId="{6C0714BE-BC24-4420-9F93-23E729BEF7A8}" dt="2021-02-16T15:41:30.384" v="2277" actId="5793"/>
          <ac:spMkLst>
            <pc:docMk/>
            <pc:sldMk cId="2039076262" sldId="279"/>
            <ac:spMk id="11" creationId="{B7DAEBFF-F604-49B2-9E43-63A140B2A466}"/>
          </ac:spMkLst>
        </pc:spChg>
        <pc:spChg chg="del">
          <ac:chgData name="Jude Hadfield" userId="dd15f2cf38c45536" providerId="LiveId" clId="{6C0714BE-BC24-4420-9F93-23E729BEF7A8}" dt="2021-02-16T10:50:56.778" v="1096" actId="478"/>
          <ac:spMkLst>
            <pc:docMk/>
            <pc:sldMk cId="2039076262" sldId="279"/>
            <ac:spMk id="14" creationId="{0F53AFBD-DF81-4D40-A2B3-22D04F4B8BF2}"/>
          </ac:spMkLst>
        </pc:spChg>
        <pc:spChg chg="del">
          <ac:chgData name="Jude Hadfield" userId="dd15f2cf38c45536" providerId="LiveId" clId="{6C0714BE-BC24-4420-9F93-23E729BEF7A8}" dt="2021-02-16T10:50:52.939" v="1094" actId="478"/>
          <ac:spMkLst>
            <pc:docMk/>
            <pc:sldMk cId="2039076262" sldId="279"/>
            <ac:spMk id="25" creationId="{C0D6907B-0382-4952-A2A0-D8C4CFA9D119}"/>
          </ac:spMkLst>
        </pc:spChg>
      </pc:sldChg>
      <pc:sldChg chg="addSp delSp modSp add mod setBg">
        <pc:chgData name="Jude Hadfield" userId="dd15f2cf38c45536" providerId="LiveId" clId="{6C0714BE-BC24-4420-9F93-23E729BEF7A8}" dt="2021-02-17T13:19:13.545" v="3100" actId="1076"/>
        <pc:sldMkLst>
          <pc:docMk/>
          <pc:sldMk cId="1512531753" sldId="280"/>
        </pc:sldMkLst>
        <pc:spChg chg="add mod">
          <ac:chgData name="Jude Hadfield" userId="dd15f2cf38c45536" providerId="LiveId" clId="{6C0714BE-BC24-4420-9F93-23E729BEF7A8}" dt="2021-02-17T13:19:13.545" v="3100" actId="1076"/>
          <ac:spMkLst>
            <pc:docMk/>
            <pc:sldMk cId="1512531753" sldId="280"/>
            <ac:spMk id="6" creationId="{81C92EB9-F4FB-4B2A-9186-A698702D509F}"/>
          </ac:spMkLst>
        </pc:spChg>
        <pc:spChg chg="add mod">
          <ac:chgData name="Jude Hadfield" userId="dd15f2cf38c45536" providerId="LiveId" clId="{6C0714BE-BC24-4420-9F93-23E729BEF7A8}" dt="2021-02-17T13:19:13.545" v="3100" actId="1076"/>
          <ac:spMkLst>
            <pc:docMk/>
            <pc:sldMk cId="1512531753" sldId="280"/>
            <ac:spMk id="7" creationId="{F6E7FA61-78C4-4C66-A64A-3BD5578252E6}"/>
          </ac:spMkLst>
        </pc:spChg>
        <pc:spChg chg="del">
          <ac:chgData name="Jude Hadfield" userId="dd15f2cf38c45536" providerId="LiveId" clId="{6C0714BE-BC24-4420-9F93-23E729BEF7A8}" dt="2021-02-16T10:51:02.253" v="1098" actId="478"/>
          <ac:spMkLst>
            <pc:docMk/>
            <pc:sldMk cId="1512531753" sldId="280"/>
            <ac:spMk id="11" creationId="{B7DAEBFF-F604-49B2-9E43-63A140B2A466}"/>
          </ac:spMkLst>
        </pc:spChg>
        <pc:spChg chg="del mod">
          <ac:chgData name="Jude Hadfield" userId="dd15f2cf38c45536" providerId="LiveId" clId="{6C0714BE-BC24-4420-9F93-23E729BEF7A8}" dt="2021-02-17T13:19:10.629" v="3098" actId="478"/>
          <ac:spMkLst>
            <pc:docMk/>
            <pc:sldMk cId="1512531753" sldId="280"/>
            <ac:spMk id="14" creationId="{0F53AFBD-DF81-4D40-A2B3-22D04F4B8BF2}"/>
          </ac:spMkLst>
        </pc:spChg>
        <pc:spChg chg="del">
          <ac:chgData name="Jude Hadfield" userId="dd15f2cf38c45536" providerId="LiveId" clId="{6C0714BE-BC24-4420-9F93-23E729BEF7A8}" dt="2021-02-16T10:51:00.767" v="1097" actId="478"/>
          <ac:spMkLst>
            <pc:docMk/>
            <pc:sldMk cId="1512531753" sldId="280"/>
            <ac:spMk id="25" creationId="{C0D6907B-0382-4952-A2A0-D8C4CFA9D119}"/>
          </ac:spMkLst>
        </pc:spChg>
      </pc:sldChg>
      <pc:sldChg chg="addSp delSp modSp add mod setBg modNotesTx">
        <pc:chgData name="Jude Hadfield" userId="dd15f2cf38c45536" providerId="LiveId" clId="{6C0714BE-BC24-4420-9F93-23E729BEF7A8}" dt="2021-02-17T13:02:39.108" v="3077"/>
        <pc:sldMkLst>
          <pc:docMk/>
          <pc:sldMk cId="4079035857" sldId="281"/>
        </pc:sldMkLst>
        <pc:spChg chg="add mod">
          <ac:chgData name="Jude Hadfield" userId="dd15f2cf38c45536" providerId="LiveId" clId="{6C0714BE-BC24-4420-9F93-23E729BEF7A8}" dt="2021-02-16T14:02:36.048" v="1819" actId="1076"/>
          <ac:spMkLst>
            <pc:docMk/>
            <pc:sldMk cId="4079035857" sldId="281"/>
            <ac:spMk id="7" creationId="{C6F9BA44-6C8F-4C11-AB90-98B9F7B92037}"/>
          </ac:spMkLst>
        </pc:spChg>
        <pc:spChg chg="add mod">
          <ac:chgData name="Jude Hadfield" userId="dd15f2cf38c45536" providerId="LiveId" clId="{6C0714BE-BC24-4420-9F93-23E729BEF7A8}" dt="2021-02-16T14:05:55.434" v="1867" actId="1076"/>
          <ac:spMkLst>
            <pc:docMk/>
            <pc:sldMk cId="4079035857" sldId="281"/>
            <ac:spMk id="8" creationId="{C304BD83-F1D4-46A8-9826-B66AB76042A5}"/>
          </ac:spMkLst>
        </pc:spChg>
        <pc:spChg chg="add mod">
          <ac:chgData name="Jude Hadfield" userId="dd15f2cf38c45536" providerId="LiveId" clId="{6C0714BE-BC24-4420-9F93-23E729BEF7A8}" dt="2021-02-16T14:13:23.606" v="2036" actId="1076"/>
          <ac:spMkLst>
            <pc:docMk/>
            <pc:sldMk cId="4079035857" sldId="281"/>
            <ac:spMk id="10" creationId="{4F772131-E695-4BB8-8B04-91A3745830DA}"/>
          </ac:spMkLst>
        </pc:spChg>
        <pc:spChg chg="add mod">
          <ac:chgData name="Jude Hadfield" userId="dd15f2cf38c45536" providerId="LiveId" clId="{6C0714BE-BC24-4420-9F93-23E729BEF7A8}" dt="2021-02-16T14:13:20.576" v="2035" actId="1076"/>
          <ac:spMkLst>
            <pc:docMk/>
            <pc:sldMk cId="4079035857" sldId="281"/>
            <ac:spMk id="11" creationId="{4EEFADD8-3C7E-4F67-A421-54AF45AFAB87}"/>
          </ac:spMkLst>
        </pc:spChg>
        <pc:spChg chg="add mod">
          <ac:chgData name="Jude Hadfield" userId="dd15f2cf38c45536" providerId="LiveId" clId="{6C0714BE-BC24-4420-9F93-23E729BEF7A8}" dt="2021-02-16T14:13:27.104" v="2037" actId="1076"/>
          <ac:spMkLst>
            <pc:docMk/>
            <pc:sldMk cId="4079035857" sldId="281"/>
            <ac:spMk id="12" creationId="{BAE85B6B-626D-4C4A-B42B-C258A76E8899}"/>
          </ac:spMkLst>
        </pc:spChg>
        <pc:spChg chg="add del mod">
          <ac:chgData name="Jude Hadfield" userId="dd15f2cf38c45536" providerId="LiveId" clId="{6C0714BE-BC24-4420-9F93-23E729BEF7A8}" dt="2021-02-16T14:10:17.509" v="2031" actId="478"/>
          <ac:spMkLst>
            <pc:docMk/>
            <pc:sldMk cId="4079035857" sldId="281"/>
            <ac:spMk id="13" creationId="{0672D8F2-9F40-460C-8B41-AC992351824D}"/>
          </ac:spMkLst>
        </pc:spChg>
        <pc:spChg chg="add mod">
          <ac:chgData name="Jude Hadfield" userId="dd15f2cf38c45536" providerId="LiveId" clId="{6C0714BE-BC24-4420-9F93-23E729BEF7A8}" dt="2021-02-16T14:13:17.016" v="2034" actId="1076"/>
          <ac:spMkLst>
            <pc:docMk/>
            <pc:sldMk cId="4079035857" sldId="281"/>
            <ac:spMk id="14" creationId="{9BE3E3D5-1A94-41E3-8BF8-D3B9AD233ACD}"/>
          </ac:spMkLst>
        </pc:spChg>
        <pc:spChg chg="add mod">
          <ac:chgData name="Jude Hadfield" userId="dd15f2cf38c45536" providerId="LiveId" clId="{6C0714BE-BC24-4420-9F93-23E729BEF7A8}" dt="2021-02-16T14:13:14.800" v="2033" actId="1076"/>
          <ac:spMkLst>
            <pc:docMk/>
            <pc:sldMk cId="4079035857" sldId="281"/>
            <ac:spMk id="16" creationId="{399152C6-3B3B-4421-910D-C8014381FC42}"/>
          </ac:spMkLst>
        </pc:spChg>
        <pc:spChg chg="mod">
          <ac:chgData name="Jude Hadfield" userId="dd15f2cf38c45536" providerId="LiveId" clId="{6C0714BE-BC24-4420-9F93-23E729BEF7A8}" dt="2021-02-16T14:13:36.153" v="2040" actId="1076"/>
          <ac:spMkLst>
            <pc:docMk/>
            <pc:sldMk cId="4079035857" sldId="281"/>
            <ac:spMk id="20" creationId="{3C5BF91A-D106-478F-AA57-2963B3DAB2CB}"/>
          </ac:spMkLst>
        </pc:spChg>
        <pc:spChg chg="del">
          <ac:chgData name="Jude Hadfield" userId="dd15f2cf38c45536" providerId="LiveId" clId="{6C0714BE-BC24-4420-9F93-23E729BEF7A8}" dt="2021-02-16T11:30:38.125" v="1173" actId="478"/>
          <ac:spMkLst>
            <pc:docMk/>
            <pc:sldMk cId="4079035857" sldId="281"/>
            <ac:spMk id="23" creationId="{390BD3D7-87A3-4A57-9826-BAD333B1458D}"/>
          </ac:spMkLst>
        </pc:spChg>
        <pc:spChg chg="del">
          <ac:chgData name="Jude Hadfield" userId="dd15f2cf38c45536" providerId="LiveId" clId="{6C0714BE-BC24-4420-9F93-23E729BEF7A8}" dt="2021-02-16T11:30:36.335" v="1172" actId="478"/>
          <ac:spMkLst>
            <pc:docMk/>
            <pc:sldMk cId="4079035857" sldId="281"/>
            <ac:spMk id="29" creationId="{605DF853-51E8-46AD-AD72-FD746E2373B6}"/>
          </ac:spMkLst>
        </pc:spChg>
        <pc:picChg chg="mod">
          <ac:chgData name="Jude Hadfield" userId="dd15f2cf38c45536" providerId="LiveId" clId="{6C0714BE-BC24-4420-9F93-23E729BEF7A8}" dt="2021-02-16T14:13:34.069" v="2039" actId="1076"/>
          <ac:picMkLst>
            <pc:docMk/>
            <pc:sldMk cId="4079035857" sldId="281"/>
            <ac:picMk id="5" creationId="{B68E5F18-5F3E-46DF-994D-077969F4A76B}"/>
          </ac:picMkLst>
        </pc:picChg>
      </pc:sldChg>
      <pc:sldChg chg="add">
        <pc:chgData name="Jude Hadfield" userId="dd15f2cf38c45536" providerId="LiveId" clId="{6C0714BE-BC24-4420-9F93-23E729BEF7A8}" dt="2021-02-17T13:19:07.512" v="3097" actId="2890"/>
        <pc:sldMkLst>
          <pc:docMk/>
          <pc:sldMk cId="3335322219" sldId="282"/>
        </pc:sldMkLst>
      </pc:sldChg>
      <pc:sldMasterChg chg="setBg modSldLayout">
        <pc:chgData name="Jude Hadfield" userId="dd15f2cf38c45536" providerId="LiveId" clId="{6C0714BE-BC24-4420-9F93-23E729BEF7A8}" dt="2021-02-17T13:02:39.108" v="3077"/>
        <pc:sldMasterMkLst>
          <pc:docMk/>
          <pc:sldMasterMk cId="1199448287" sldId="2147483660"/>
        </pc:sldMasterMkLst>
        <pc:sldLayoutChg chg="setBg">
          <pc:chgData name="Jude Hadfield" userId="dd15f2cf38c45536" providerId="LiveId" clId="{6C0714BE-BC24-4420-9F93-23E729BEF7A8}" dt="2021-02-17T13:02:39.108" v="3077"/>
          <pc:sldLayoutMkLst>
            <pc:docMk/>
            <pc:sldMasterMk cId="1199448287" sldId="2147483660"/>
            <pc:sldLayoutMk cId="3326855483" sldId="2147483661"/>
          </pc:sldLayoutMkLst>
        </pc:sldLayoutChg>
        <pc:sldLayoutChg chg="setBg">
          <pc:chgData name="Jude Hadfield" userId="dd15f2cf38c45536" providerId="LiveId" clId="{6C0714BE-BC24-4420-9F93-23E729BEF7A8}" dt="2021-02-17T13:02:39.108" v="3077"/>
          <pc:sldLayoutMkLst>
            <pc:docMk/>
            <pc:sldMasterMk cId="1199448287" sldId="2147483660"/>
            <pc:sldLayoutMk cId="2811640793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dirty="0"/>
              <a:t>https://www.oxfordshirelep.com/sites/default/files/uploads/OxLEPLMIReportAugust2020.pdf</a:t>
            </a:r>
          </a:p>
          <a:p>
            <a:pPr marL="228600" indent="-228600">
              <a:buAutoNum type="arabicParenR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dirty="0" err="1"/>
              <a:t>Istock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85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https://www.greencoreconstruction.co.uk/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https://www.nationalgrid.com/stories/energy-explained/what-is-net-zero - Explanation of net-zero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https://www.wbdg.org/resources/net-zero-energy-buildings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https://www.greencoreconstruction.co.uk/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Icons8</a:t>
            </a:r>
          </a:p>
          <a:p>
            <a:pPr marL="0" indent="0">
              <a:buNone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3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iStock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Icons8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9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https://dictionary.cambridge.org/dictionary/english/reskill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https://dictionary.cambridge.org/dictionary/english/upskill</a:t>
            </a:r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51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r>
              <a:rPr lang="en-GB" b="1" dirty="0"/>
              <a:t>1) </a:t>
            </a:r>
            <a:r>
              <a:rPr lang="en-GB" b="0" dirty="0"/>
              <a:t>https://www.oxfordshirelep.com/findyourfuture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https://www.youtube.com/channel/UCXDSgY0E_aACHXcSqX14YNg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Safe Share Video Link: https://safeshare.tv/x/ss641b2616a375c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https://www.harwellcampus.com/wp-content/uploads/Harwell-Life-Sciences-Brochure.pdf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https://www.astrazeneca.co.uk/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https://www.harwellcampus.com/vision/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2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endParaRPr lang="en-GB" b="1" dirty="0"/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https://www.oxfordhealth.nhs.uk/contacts/work/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https://www.healthcareers.nhs.uk/working-health/working-nhs/nhs-constitution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YouTube Video Link: </a:t>
            </a:r>
            <a:r>
              <a:rPr lang="en-GB" b="0" dirty="0"/>
              <a:t>https://www.youtube.com/watch?v=y4yNbwdZKeg (2 mins 25 secs)</a:t>
            </a:r>
            <a:endParaRPr lang="en-GB" b="1" dirty="0"/>
          </a:p>
          <a:p>
            <a:endParaRPr lang="en-GB" b="1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endParaRPr lang="en-GB" b="1" dirty="0"/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https://youtu.be/OWJCfOvochA?list=TLGGRfqgk1PS5UQxNjAyMjAyMQ</a:t>
            </a:r>
          </a:p>
          <a:p>
            <a:pPr marL="228600" indent="-228600">
              <a:buAutoNum type="arabicParenR"/>
            </a:pPr>
            <a:r>
              <a:rPr lang="en-GB" b="0" dirty="0"/>
              <a:t>http://www.culham.org.uk/</a:t>
            </a:r>
          </a:p>
          <a:p>
            <a:pPr marL="0" indent="0">
              <a:buNone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6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https://oxfordbrc.nihr.ac.uk/about-us-intro/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https://www.youtube.com/watch?v=_zuO3oEmZn4&amp;feature=emb_logo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r>
              <a:rPr lang="en-GB" b="1" dirty="0"/>
              <a:t>Images:</a:t>
            </a:r>
          </a:p>
          <a:p>
            <a:r>
              <a:rPr lang="en-GB" b="0" dirty="0"/>
              <a:t>1) iStock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27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https://www.experienceoxfordshire.org/?s=visitor+information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https://www.thebicestervillageshoppingcollection.com/en/home/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https://www.tbvsc.com/bicester-village/en</a:t>
            </a:r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https://www.businessinnovationmag.co.uk/oxfordshire-smes-demonstrate-uks-second-highest-turnover-growth-research-shows/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https://www.fsb.org.uk/uk-small-business-statistics.html</a:t>
            </a:r>
          </a:p>
          <a:p>
            <a:endParaRPr lang="en-GB" b="1" dirty="0"/>
          </a:p>
          <a:p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106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https://rebellionfilmstudios.com/about/</a:t>
            </a:r>
          </a:p>
          <a:p>
            <a:pPr marL="228600" indent="-228600">
              <a:buAutoNum type="arabicParenR"/>
            </a:pPr>
            <a:r>
              <a:rPr lang="en-GB" b="0" dirty="0"/>
              <a:t>https://rebellion.com/</a:t>
            </a:r>
          </a:p>
          <a:p>
            <a:endParaRPr lang="en-GB" b="0" dirty="0"/>
          </a:p>
          <a:p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3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https://www.rc-harwell.ac.uk/research/advanced-manufacturing/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https://www.oxinst.com/segments/advanced-manufacturing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b="0" dirty="0"/>
              <a:t>Harwell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9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svg"/><Relationship Id="rId13" Type="http://schemas.openxmlformats.org/officeDocument/2006/relationships/image" Target="../media/image124.svg"/><Relationship Id="rId18" Type="http://schemas.openxmlformats.org/officeDocument/2006/relationships/image" Target="../media/image129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svg"/><Relationship Id="rId11" Type="http://schemas.openxmlformats.org/officeDocument/2006/relationships/image" Target="../media/image10.png"/><Relationship Id="rId5" Type="http://schemas.openxmlformats.org/officeDocument/2006/relationships/image" Target="../media/image117.png"/><Relationship Id="rId15" Type="http://schemas.openxmlformats.org/officeDocument/2006/relationships/image" Target="../media/image126.png"/><Relationship Id="rId10" Type="http://schemas.openxmlformats.org/officeDocument/2006/relationships/image" Target="../media/image122.jpeg"/><Relationship Id="rId19" Type="http://schemas.openxmlformats.org/officeDocument/2006/relationships/image" Target="../media/image130.png"/><Relationship Id="rId4" Type="http://schemas.openxmlformats.org/officeDocument/2006/relationships/image" Target="../media/image116.svg"/><Relationship Id="rId9" Type="http://schemas.openxmlformats.org/officeDocument/2006/relationships/image" Target="../media/image121.jpeg"/><Relationship Id="rId14" Type="http://schemas.openxmlformats.org/officeDocument/2006/relationships/image" Target="../media/image1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sv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31.png"/><Relationship Id="rId21" Type="http://schemas.openxmlformats.org/officeDocument/2006/relationships/image" Target="../media/image148.png"/><Relationship Id="rId7" Type="http://schemas.openxmlformats.org/officeDocument/2006/relationships/image" Target="../media/image135.png"/><Relationship Id="rId12" Type="http://schemas.openxmlformats.org/officeDocument/2006/relationships/image" Target="../media/image139.sv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sv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5" Type="http://schemas.openxmlformats.org/officeDocument/2006/relationships/image" Target="../media/image142.png"/><Relationship Id="rId10" Type="http://schemas.openxmlformats.org/officeDocument/2006/relationships/image" Target="../media/image10.png"/><Relationship Id="rId19" Type="http://schemas.openxmlformats.org/officeDocument/2006/relationships/image" Target="../media/image146.png"/><Relationship Id="rId4" Type="http://schemas.openxmlformats.org/officeDocument/2006/relationships/image" Target="../media/image132.svg"/><Relationship Id="rId9" Type="http://schemas.openxmlformats.org/officeDocument/2006/relationships/image" Target="../media/image137.jpeg"/><Relationship Id="rId14" Type="http://schemas.openxmlformats.org/officeDocument/2006/relationships/image" Target="../media/image1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svg"/><Relationship Id="rId13" Type="http://schemas.openxmlformats.org/officeDocument/2006/relationships/image" Target="../media/image157.jpeg"/><Relationship Id="rId18" Type="http://schemas.openxmlformats.org/officeDocument/2006/relationships/image" Target="../media/image162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hyperlink" Target="https://www.oxfordshirelep.com/findyourfuture" TargetMode="External"/><Relationship Id="rId17" Type="http://schemas.openxmlformats.org/officeDocument/2006/relationships/image" Target="../media/image16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0.jpe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svg"/><Relationship Id="rId11" Type="http://schemas.openxmlformats.org/officeDocument/2006/relationships/image" Target="../media/image156.svg"/><Relationship Id="rId5" Type="http://schemas.openxmlformats.org/officeDocument/2006/relationships/image" Target="../media/image151.png"/><Relationship Id="rId15" Type="http://schemas.openxmlformats.org/officeDocument/2006/relationships/image" Target="../media/image159.jpeg"/><Relationship Id="rId10" Type="http://schemas.openxmlformats.org/officeDocument/2006/relationships/image" Target="../media/image155.png"/><Relationship Id="rId19" Type="http://schemas.openxmlformats.org/officeDocument/2006/relationships/image" Target="../media/image163.png"/><Relationship Id="rId4" Type="http://schemas.openxmlformats.org/officeDocument/2006/relationships/image" Target="../media/image150.svg"/><Relationship Id="rId9" Type="http://schemas.openxmlformats.org/officeDocument/2006/relationships/image" Target="../media/image10.png"/><Relationship Id="rId14" Type="http://schemas.openxmlformats.org/officeDocument/2006/relationships/image" Target="../media/image1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5.png"/><Relationship Id="rId7" Type="http://schemas.openxmlformats.org/officeDocument/2006/relationships/image" Target="../media/image168.jpe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jpeg"/><Relationship Id="rId11" Type="http://schemas.openxmlformats.org/officeDocument/2006/relationships/image" Target="../media/image171.pn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170.svg"/><Relationship Id="rId4" Type="http://schemas.openxmlformats.org/officeDocument/2006/relationships/image" Target="../media/image166.svg"/><Relationship Id="rId9" Type="http://schemas.openxmlformats.org/officeDocument/2006/relationships/image" Target="../media/image1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6.svg"/><Relationship Id="rId3" Type="http://schemas.openxmlformats.org/officeDocument/2006/relationships/image" Target="../media/image165.png"/><Relationship Id="rId7" Type="http://schemas.openxmlformats.org/officeDocument/2006/relationships/image" Target="../media/image10.png"/><Relationship Id="rId12" Type="http://schemas.openxmlformats.org/officeDocument/2006/relationships/image" Target="../media/image1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174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173.png"/><Relationship Id="rId4" Type="http://schemas.openxmlformats.org/officeDocument/2006/relationships/image" Target="../media/image166.svg"/><Relationship Id="rId9" Type="http://schemas.openxmlformats.org/officeDocument/2006/relationships/image" Target="../media/image17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svg"/><Relationship Id="rId13" Type="http://schemas.openxmlformats.org/officeDocument/2006/relationships/image" Target="../media/image10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svg"/><Relationship Id="rId17" Type="http://schemas.openxmlformats.org/officeDocument/2006/relationships/image" Target="../media/image189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sv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5" Type="http://schemas.openxmlformats.org/officeDocument/2006/relationships/image" Target="../media/image187.png"/><Relationship Id="rId10" Type="http://schemas.openxmlformats.org/officeDocument/2006/relationships/image" Target="../media/image184.svg"/><Relationship Id="rId4" Type="http://schemas.openxmlformats.org/officeDocument/2006/relationships/image" Target="../media/image178.svg"/><Relationship Id="rId9" Type="http://schemas.openxmlformats.org/officeDocument/2006/relationships/image" Target="../media/image183.png"/><Relationship Id="rId14" Type="http://schemas.openxmlformats.org/officeDocument/2006/relationships/hyperlink" Target="https://safeshare.tv/x/ss641b2616a375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5" Type="http://schemas.openxmlformats.org/officeDocument/2006/relationships/image" Target="../media/image27.jpeg"/><Relationship Id="rId10" Type="http://schemas.openxmlformats.org/officeDocument/2006/relationships/image" Target="../media/image10.png"/><Relationship Id="rId4" Type="http://schemas.openxmlformats.org/officeDocument/2006/relationships/image" Target="../media/image17.svg"/><Relationship Id="rId9" Type="http://schemas.openxmlformats.org/officeDocument/2006/relationships/image" Target="../media/image22.jpe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21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openxmlformats.org/officeDocument/2006/relationships/image" Target="../media/image1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pn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11" Type="http://schemas.openxmlformats.org/officeDocument/2006/relationships/image" Target="../media/image10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6.jpeg"/><Relationship Id="rId4" Type="http://schemas.openxmlformats.org/officeDocument/2006/relationships/image" Target="../media/image50.svg"/><Relationship Id="rId9" Type="http://schemas.openxmlformats.org/officeDocument/2006/relationships/image" Target="../media/image55.jpeg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10.png"/><Relationship Id="rId19" Type="http://schemas.openxmlformats.org/officeDocument/2006/relationships/image" Target="../media/image77.svg"/><Relationship Id="rId4" Type="http://schemas.openxmlformats.org/officeDocument/2006/relationships/image" Target="../media/image63.svg"/><Relationship Id="rId9" Type="http://schemas.openxmlformats.org/officeDocument/2006/relationships/image" Target="../media/image68.jpeg"/><Relationship Id="rId1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10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svg"/><Relationship Id="rId11" Type="http://schemas.openxmlformats.org/officeDocument/2006/relationships/image" Target="../media/image86.jpeg"/><Relationship Id="rId5" Type="http://schemas.openxmlformats.org/officeDocument/2006/relationships/image" Target="../media/image80.png"/><Relationship Id="rId15" Type="http://schemas.openxmlformats.org/officeDocument/2006/relationships/image" Target="../media/image89.png"/><Relationship Id="rId10" Type="http://schemas.openxmlformats.org/officeDocument/2006/relationships/image" Target="../media/image85.jpeg"/><Relationship Id="rId19" Type="http://schemas.openxmlformats.org/officeDocument/2006/relationships/image" Target="../media/image93.svg"/><Relationship Id="rId4" Type="http://schemas.openxmlformats.org/officeDocument/2006/relationships/image" Target="../media/image79.svg"/><Relationship Id="rId9" Type="http://schemas.openxmlformats.org/officeDocument/2006/relationships/image" Target="../media/image84.jpeg"/><Relationship Id="rId14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95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svg"/><Relationship Id="rId11" Type="http://schemas.openxmlformats.org/officeDocument/2006/relationships/image" Target="../media/image90.png"/><Relationship Id="rId5" Type="http://schemas.openxmlformats.org/officeDocument/2006/relationships/image" Target="../media/image80.png"/><Relationship Id="rId15" Type="http://schemas.openxmlformats.org/officeDocument/2006/relationships/image" Target="../media/image96.png"/><Relationship Id="rId10" Type="http://schemas.openxmlformats.org/officeDocument/2006/relationships/image" Target="../media/image89.png"/><Relationship Id="rId4" Type="http://schemas.openxmlformats.org/officeDocument/2006/relationships/image" Target="../media/image79.svg"/><Relationship Id="rId9" Type="http://schemas.openxmlformats.org/officeDocument/2006/relationships/image" Target="../media/image1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13" Type="http://schemas.openxmlformats.org/officeDocument/2006/relationships/image" Target="../media/image107.png"/><Relationship Id="rId18" Type="http://schemas.openxmlformats.org/officeDocument/2006/relationships/image" Target="../media/image112.sv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0.png"/><Relationship Id="rId20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svg"/><Relationship Id="rId11" Type="http://schemas.openxmlformats.org/officeDocument/2006/relationships/image" Target="../media/image105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9.svg"/><Relationship Id="rId9" Type="http://schemas.openxmlformats.org/officeDocument/2006/relationships/image" Target="../media/image10.png"/><Relationship Id="rId1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Your Fabulous Future in Oxfordshire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VotesforSchools and The WOW Show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42D98-65DD-4328-889F-D28BF9EEF5A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37233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Blueprint outline">
            <a:extLst>
              <a:ext uri="{FF2B5EF4-FFF2-40B4-BE49-F238E27FC236}">
                <a16:creationId xmlns:a16="http://schemas.microsoft.com/office/drawing/2014/main" id="{2446C252-3F15-4515-87DB-14443C61EE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5989"/>
          <a:stretch/>
        </p:blipFill>
        <p:spPr>
          <a:xfrm>
            <a:off x="2464896" y="3553070"/>
            <a:ext cx="4465442" cy="3304930"/>
          </a:xfrm>
          <a:prstGeom prst="rect">
            <a:avLst/>
          </a:prstGeom>
        </p:spPr>
      </p:pic>
      <p:pic>
        <p:nvPicPr>
          <p:cNvPr id="25" name="Graphic 24" descr="3d Glasses outline">
            <a:extLst>
              <a:ext uri="{FF2B5EF4-FFF2-40B4-BE49-F238E27FC236}">
                <a16:creationId xmlns:a16="http://schemas.microsoft.com/office/drawing/2014/main" id="{DB988D73-0A27-457F-9015-72F24565E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8494" y="291029"/>
            <a:ext cx="4465442" cy="4465442"/>
          </a:xfrm>
          <a:prstGeom prst="rect">
            <a:avLst/>
          </a:prstGeom>
        </p:spPr>
      </p:pic>
      <p:pic>
        <p:nvPicPr>
          <p:cNvPr id="27" name="Graphic 26" descr="Race Flag outline">
            <a:extLst>
              <a:ext uri="{FF2B5EF4-FFF2-40B4-BE49-F238E27FC236}">
                <a16:creationId xmlns:a16="http://schemas.microsoft.com/office/drawing/2014/main" id="{E4C1E29F-7C58-4AE1-8CC7-378B996F3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97741" y="465852"/>
            <a:ext cx="4465442" cy="4465442"/>
          </a:xfrm>
          <a:prstGeom prst="rect">
            <a:avLst/>
          </a:prstGeom>
        </p:spPr>
      </p:pic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E7FA61-78C4-4C66-A64A-3BD5578252E6}"/>
              </a:ext>
            </a:extLst>
          </p:cNvPr>
          <p:cNvSpPr/>
          <p:nvPr/>
        </p:nvSpPr>
        <p:spPr>
          <a:xfrm>
            <a:off x="3069772" y="2785439"/>
            <a:ext cx="4810508" cy="17212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Oxfordshire has fantastic opportunities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high-performance technology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motorsport engineering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This will also lead to increased demand for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engineers, scientists, biochemists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software developers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the area.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F73149-82B5-44FC-B518-DBDAB68AB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7047" y="4807234"/>
            <a:ext cx="2674783" cy="17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2A637-6799-44B0-932E-5B258F7631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66" y="2785439"/>
            <a:ext cx="2674782" cy="1721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A6992C-D89E-4454-83D0-C7D24FD8A80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Advanced Manufacturing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9" name="Graphic 18" descr="Production with solid fill">
            <a:extLst>
              <a:ext uri="{FF2B5EF4-FFF2-40B4-BE49-F238E27FC236}">
                <a16:creationId xmlns:a16="http://schemas.microsoft.com/office/drawing/2014/main" id="{99DC22D4-2C98-4E74-9E26-DA0378848A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548" y="189242"/>
            <a:ext cx="538608" cy="53860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11CAFF0-A644-4A76-8F1F-7548CE98D140}"/>
              </a:ext>
            </a:extLst>
          </p:cNvPr>
          <p:cNvSpPr/>
          <p:nvPr/>
        </p:nvSpPr>
        <p:spPr>
          <a:xfrm>
            <a:off x="1199415" y="1880085"/>
            <a:ext cx="7682415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Roles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advanced manufacturing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are available either through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Apprenticeships or Degree level education.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569AD7-DEEB-4370-BC2F-1CBB595930D8}"/>
              </a:ext>
            </a:extLst>
          </p:cNvPr>
          <p:cNvSpPr/>
          <p:nvPr/>
        </p:nvSpPr>
        <p:spPr>
          <a:xfrm>
            <a:off x="197866" y="1040120"/>
            <a:ext cx="7833868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Advanced Manufacturing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includes everything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from electric cars to 3D printing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So, it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might be the area for you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without you even realising it!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72AE6E-3548-4C4B-941D-7835CD8E8A77}"/>
              </a:ext>
            </a:extLst>
          </p:cNvPr>
          <p:cNvSpPr/>
          <p:nvPr/>
        </p:nvSpPr>
        <p:spPr>
          <a:xfrm>
            <a:off x="1134101" y="4811377"/>
            <a:ext cx="4810508" cy="17212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 you have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great ideas and a problem-solving approach,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then maybe this is the career path for you! 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has so many opportunities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technology and innovation.  </a:t>
            </a:r>
          </a:p>
        </p:txBody>
      </p:sp>
      <p:pic>
        <p:nvPicPr>
          <p:cNvPr id="7170" name="Picture 2" descr="Turbocharger icon">
            <a:extLst>
              <a:ext uri="{FF2B5EF4-FFF2-40B4-BE49-F238E27FC236}">
                <a16:creationId xmlns:a16="http://schemas.microsoft.com/office/drawing/2014/main" id="{E464F99B-FBDB-40B9-916C-C5E158B2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734" y="276247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ace Car icon">
            <a:extLst>
              <a:ext uri="{FF2B5EF4-FFF2-40B4-BE49-F238E27FC236}">
                <a16:creationId xmlns:a16="http://schemas.microsoft.com/office/drawing/2014/main" id="{E60A2B7E-535C-4E7A-A8FA-4549048F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734" y="364421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oncept icon">
            <a:extLst>
              <a:ext uri="{FF2B5EF4-FFF2-40B4-BE49-F238E27FC236}">
                <a16:creationId xmlns:a16="http://schemas.microsoft.com/office/drawing/2014/main" id="{B06E0A8F-9C97-47E2-9220-1002EF95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6" y="56737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ustomer Insight icon">
            <a:extLst>
              <a:ext uri="{FF2B5EF4-FFF2-40B4-BE49-F238E27FC236}">
                <a16:creationId xmlns:a16="http://schemas.microsoft.com/office/drawing/2014/main" id="{512D7DB9-347A-43A2-B7D9-033766C6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6" y="4759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Navigator icon">
            <a:extLst>
              <a:ext uri="{FF2B5EF4-FFF2-40B4-BE49-F238E27FC236}">
                <a16:creationId xmlns:a16="http://schemas.microsoft.com/office/drawing/2014/main" id="{F0000A54-404B-4733-BE3C-414CECAE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66" y="175898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3D Printer icon">
            <a:extLst>
              <a:ext uri="{FF2B5EF4-FFF2-40B4-BE49-F238E27FC236}">
                <a16:creationId xmlns:a16="http://schemas.microsoft.com/office/drawing/2014/main" id="{75E455DC-03CF-4FC8-9EE3-2712FC7D3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734" y="91996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3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Triangle Ruler outline">
            <a:extLst>
              <a:ext uri="{FF2B5EF4-FFF2-40B4-BE49-F238E27FC236}">
                <a16:creationId xmlns:a16="http://schemas.microsoft.com/office/drawing/2014/main" id="{C12F2FB7-8F27-4DD8-900E-20B0E1D15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61487" y="2734794"/>
            <a:ext cx="4465441" cy="4465441"/>
          </a:xfrm>
          <a:prstGeom prst="rect">
            <a:avLst/>
          </a:prstGeom>
        </p:spPr>
      </p:pic>
      <p:pic>
        <p:nvPicPr>
          <p:cNvPr id="10" name="Graphic 9" descr="Construction Barricade outline">
            <a:extLst>
              <a:ext uri="{FF2B5EF4-FFF2-40B4-BE49-F238E27FC236}">
                <a16:creationId xmlns:a16="http://schemas.microsoft.com/office/drawing/2014/main" id="{3AD24275-6BE6-4E40-A499-EC5F10C10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8823" y="1147336"/>
            <a:ext cx="4465441" cy="4465441"/>
          </a:xfrm>
          <a:prstGeom prst="rect">
            <a:avLst/>
          </a:prstGeom>
        </p:spPr>
      </p:pic>
      <p:pic>
        <p:nvPicPr>
          <p:cNvPr id="38" name="Graphic 37" descr="Wheelbarrow outline">
            <a:extLst>
              <a:ext uri="{FF2B5EF4-FFF2-40B4-BE49-F238E27FC236}">
                <a16:creationId xmlns:a16="http://schemas.microsoft.com/office/drawing/2014/main" id="{7E105117-A5B2-4321-9EF4-71F832017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772" y="165715"/>
            <a:ext cx="4465441" cy="44654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8D805-5E7C-4C20-AC24-6E32E66E0F54}"/>
              </a:ext>
            </a:extLst>
          </p:cNvPr>
          <p:cNvSpPr/>
          <p:nvPr/>
        </p:nvSpPr>
        <p:spPr>
          <a:xfrm>
            <a:off x="3174274" y="2799156"/>
            <a:ext cx="4823832" cy="120967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They also have a clear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objective in order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 their environmental impact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all of their developments and projects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zero carbon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have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net zero energy usage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pringfield Meadows featured in Oxfordshire Limited Edition">
            <a:extLst>
              <a:ext uri="{FF2B5EF4-FFF2-40B4-BE49-F238E27FC236}">
                <a16:creationId xmlns:a16="http://schemas.microsoft.com/office/drawing/2014/main" id="{CD278CE1-86E8-409D-89FB-A33EDC39A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866" y="2795442"/>
            <a:ext cx="2798782" cy="20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9EA2A7-02BC-478F-85E8-4CFAF157DDE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3" name="Shape 114">
            <a:extLst>
              <a:ext uri="{FF2B5EF4-FFF2-40B4-BE49-F238E27FC236}">
                <a16:creationId xmlns:a16="http://schemas.microsoft.com/office/drawing/2014/main" id="{6CD0260F-5CA4-4E92-B194-74E67170C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Construction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4B0451B-0236-4873-8E31-D6DF5453B5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7" name="Pentagon 20">
            <a:extLst>
              <a:ext uri="{FF2B5EF4-FFF2-40B4-BE49-F238E27FC236}">
                <a16:creationId xmlns:a16="http://schemas.microsoft.com/office/drawing/2014/main" id="{7178F923-B424-4BEE-9D33-BD20745FF4F7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9" name="Graphic 18" descr="Cement truck with solid fill">
            <a:extLst>
              <a:ext uri="{FF2B5EF4-FFF2-40B4-BE49-F238E27FC236}">
                <a16:creationId xmlns:a16="http://schemas.microsoft.com/office/drawing/2014/main" id="{01E6129C-4A2E-4751-A7A8-81FACC1CE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548" y="189242"/>
            <a:ext cx="538608" cy="53860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D643D1-A588-4C9E-A39C-37D15C6C5627}"/>
              </a:ext>
            </a:extLst>
          </p:cNvPr>
          <p:cNvSpPr/>
          <p:nvPr/>
        </p:nvSpPr>
        <p:spPr>
          <a:xfrm>
            <a:off x="1215856" y="1880085"/>
            <a:ext cx="7665974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 you are interested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 </a:t>
            </a:r>
            <a:r>
              <a:rPr lang="en-GB" sz="1600" b="1" i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environment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Greencore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have a range of careers centred around building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healthy, modern, safe homes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4A1547-C10D-484C-854B-F3BF3ABF912B}"/>
              </a:ext>
            </a:extLst>
          </p:cNvPr>
          <p:cNvSpPr/>
          <p:nvPr/>
        </p:nvSpPr>
        <p:spPr>
          <a:xfrm>
            <a:off x="197865" y="860152"/>
            <a:ext cx="7744351" cy="84671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With all these different sectors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thriving and growing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Oxfordshire,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homes for new residents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are going to be important too!  There are over 20 construction companies in Oxfordshire.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49BBBE-961C-4882-8BB4-0C7CB65ECE12}"/>
              </a:ext>
            </a:extLst>
          </p:cNvPr>
          <p:cNvSpPr/>
          <p:nvPr/>
        </p:nvSpPr>
        <p:spPr>
          <a:xfrm>
            <a:off x="0" y="5097406"/>
            <a:ext cx="9144131" cy="1768560"/>
          </a:xfrm>
          <a:prstGeom prst="rect">
            <a:avLst/>
          </a:prstGeom>
          <a:solidFill>
            <a:srgbClr val="47BEB3">
              <a:alpha val="3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E09EEE-A970-46E2-8430-A69DFB20ECCD}"/>
              </a:ext>
            </a:extLst>
          </p:cNvPr>
          <p:cNvSpPr/>
          <p:nvPr/>
        </p:nvSpPr>
        <p:spPr>
          <a:xfrm>
            <a:off x="6754141" y="5569782"/>
            <a:ext cx="2127690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4A61F8-05F2-46D3-9409-53BD1EE64E39}"/>
              </a:ext>
            </a:extLst>
          </p:cNvPr>
          <p:cNvSpPr/>
          <p:nvPr/>
        </p:nvSpPr>
        <p:spPr>
          <a:xfrm>
            <a:off x="5117718" y="6181914"/>
            <a:ext cx="2127690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Admin &amp; Support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BE32026-0842-4B95-A1DD-936AF534A9CC}"/>
              </a:ext>
            </a:extLst>
          </p:cNvPr>
          <p:cNvSpPr/>
          <p:nvPr/>
        </p:nvSpPr>
        <p:spPr>
          <a:xfrm>
            <a:off x="203472" y="5569782"/>
            <a:ext cx="2127690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Planning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8C986C0-3F52-4B44-94EE-CD2C55A09C15}"/>
              </a:ext>
            </a:extLst>
          </p:cNvPr>
          <p:cNvSpPr/>
          <p:nvPr/>
        </p:nvSpPr>
        <p:spPr>
          <a:xfrm>
            <a:off x="3478806" y="5569782"/>
            <a:ext cx="2127690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Management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596BEF6-AFA1-44FF-B597-95C1A3D95BB5}"/>
              </a:ext>
            </a:extLst>
          </p:cNvPr>
          <p:cNvSpPr/>
          <p:nvPr/>
        </p:nvSpPr>
        <p:spPr>
          <a:xfrm>
            <a:off x="1904280" y="6181914"/>
            <a:ext cx="2127690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Building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FACA00-422C-4BDE-8A48-455D8AA08DD0}"/>
              </a:ext>
            </a:extLst>
          </p:cNvPr>
          <p:cNvSpPr txBox="1"/>
          <p:nvPr/>
        </p:nvSpPr>
        <p:spPr>
          <a:xfrm>
            <a:off x="2221786" y="5122375"/>
            <a:ext cx="470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Some of the career paths on offer include: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458B51A-008F-49E7-8185-444806A1954C}"/>
              </a:ext>
            </a:extLst>
          </p:cNvPr>
          <p:cNvSpPr/>
          <p:nvPr/>
        </p:nvSpPr>
        <p:spPr>
          <a:xfrm>
            <a:off x="4031970" y="4202392"/>
            <a:ext cx="4849860" cy="78548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results of this include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lower energy bills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and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smaller carbon footprint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homeowners.</a:t>
            </a:r>
          </a:p>
        </p:txBody>
      </p:sp>
      <p:pic>
        <p:nvPicPr>
          <p:cNvPr id="6146" name="Picture 2" descr="CO2 icon">
            <a:extLst>
              <a:ext uri="{FF2B5EF4-FFF2-40B4-BE49-F238E27FC236}">
                <a16:creationId xmlns:a16="http://schemas.microsoft.com/office/drawing/2014/main" id="{08C39C27-D0BE-4EEF-BBDD-BBBB1EE8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570" y="40773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3D House icon">
            <a:extLst>
              <a:ext uri="{FF2B5EF4-FFF2-40B4-BE49-F238E27FC236}">
                <a16:creationId xmlns:a16="http://schemas.microsoft.com/office/drawing/2014/main" id="{5B79B565-F764-4523-8D13-F1FE1FFF5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66" y="175846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oundation icon">
            <a:extLst>
              <a:ext uri="{FF2B5EF4-FFF2-40B4-BE49-F238E27FC236}">
                <a16:creationId xmlns:a16="http://schemas.microsoft.com/office/drawing/2014/main" id="{4A04C3BE-FB04-4FD7-865B-CD361D698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430" y="9165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reentech icon">
            <a:extLst>
              <a:ext uri="{FF2B5EF4-FFF2-40B4-BE49-F238E27FC236}">
                <a16:creationId xmlns:a16="http://schemas.microsoft.com/office/drawing/2014/main" id="{939F950D-00E5-40B7-9DF9-7D14968E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420" y="294600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Floor Plan icon">
            <a:extLst>
              <a:ext uri="{FF2B5EF4-FFF2-40B4-BE49-F238E27FC236}">
                <a16:creationId xmlns:a16="http://schemas.microsoft.com/office/drawing/2014/main" id="{D39F62D3-2F71-4124-9F6D-91855121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164" y="5401994"/>
            <a:ext cx="742308" cy="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Construction icon">
            <a:extLst>
              <a:ext uri="{FF2B5EF4-FFF2-40B4-BE49-F238E27FC236}">
                <a16:creationId xmlns:a16="http://schemas.microsoft.com/office/drawing/2014/main" id="{9DFC78E1-C5EE-4C6F-A4EA-188E6D20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252" y="6014126"/>
            <a:ext cx="742308" cy="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Safety Hat icon">
            <a:extLst>
              <a:ext uri="{FF2B5EF4-FFF2-40B4-BE49-F238E27FC236}">
                <a16:creationId xmlns:a16="http://schemas.microsoft.com/office/drawing/2014/main" id="{053CAEB2-B40C-4CBB-B26D-5DE5F6EEB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289" y="6014126"/>
            <a:ext cx="742308" cy="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Project Management icon">
            <a:extLst>
              <a:ext uri="{FF2B5EF4-FFF2-40B4-BE49-F238E27FC236}">
                <a16:creationId xmlns:a16="http://schemas.microsoft.com/office/drawing/2014/main" id="{8D3A239C-227E-4CA2-B229-3DBCBF3CC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440" y="6017881"/>
            <a:ext cx="742308" cy="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0" descr="Strategy icon">
            <a:extLst>
              <a:ext uri="{FF2B5EF4-FFF2-40B4-BE49-F238E27FC236}">
                <a16:creationId xmlns:a16="http://schemas.microsoft.com/office/drawing/2014/main" id="{3B1F0D7E-E850-4065-84F7-292902BC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829" y="5401994"/>
            <a:ext cx="742308" cy="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phic 37" descr="Aspiration outline">
            <a:extLst>
              <a:ext uri="{FF2B5EF4-FFF2-40B4-BE49-F238E27FC236}">
                <a16:creationId xmlns:a16="http://schemas.microsoft.com/office/drawing/2014/main" id="{B1F18AE0-E732-45F5-A59B-89F75AFDF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006"/>
          <a:stretch/>
        </p:blipFill>
        <p:spPr>
          <a:xfrm>
            <a:off x="-9801" y="1465952"/>
            <a:ext cx="2812931" cy="4465442"/>
          </a:xfrm>
          <a:prstGeom prst="rect">
            <a:avLst/>
          </a:prstGeom>
        </p:spPr>
      </p:pic>
      <p:pic>
        <p:nvPicPr>
          <p:cNvPr id="13" name="Graphic 12" descr="Future outline">
            <a:extLst>
              <a:ext uri="{FF2B5EF4-FFF2-40B4-BE49-F238E27FC236}">
                <a16:creationId xmlns:a16="http://schemas.microsoft.com/office/drawing/2014/main" id="{68137FEB-B9FD-4569-AE76-A5CB483437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7226"/>
          <a:stretch/>
        </p:blipFill>
        <p:spPr>
          <a:xfrm>
            <a:off x="6304357" y="1070393"/>
            <a:ext cx="2803130" cy="4465441"/>
          </a:xfrm>
          <a:prstGeom prst="rect">
            <a:avLst/>
          </a:prstGeom>
        </p:spPr>
      </p:pic>
      <p:pic>
        <p:nvPicPr>
          <p:cNvPr id="34" name="Graphic 33" descr="Fork In Road outline">
            <a:extLst>
              <a:ext uri="{FF2B5EF4-FFF2-40B4-BE49-F238E27FC236}">
                <a16:creationId xmlns:a16="http://schemas.microsoft.com/office/drawing/2014/main" id="{E963B858-80A8-40CC-AB42-E12A5CC20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1477" y="2760408"/>
            <a:ext cx="4465441" cy="4465441"/>
          </a:xfrm>
          <a:prstGeom prst="rect">
            <a:avLst/>
          </a:prstGeom>
        </p:spPr>
      </p:pic>
      <p:sp>
        <p:nvSpPr>
          <p:cNvPr id="37" name="Pentagon 20">
            <a:extLst>
              <a:ext uri="{FF2B5EF4-FFF2-40B4-BE49-F238E27FC236}">
                <a16:creationId xmlns:a16="http://schemas.microsoft.com/office/drawing/2014/main" id="{647ED6E3-56D3-41F9-9FF3-5C3E5BEE43F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4A7D1-30C0-40B1-AFE0-A7796B043F3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1" name="Shape 114">
            <a:extLst>
              <a:ext uri="{FF2B5EF4-FFF2-40B4-BE49-F238E27FC236}">
                <a16:creationId xmlns:a16="http://schemas.microsoft.com/office/drawing/2014/main" id="{C5C88307-36C3-40DC-AEAA-9660528EC3E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Routes to your future!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7F5B99D1-BA89-4250-8749-6B36475807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29" name="Graphic 28" descr="Route (Two Pins With A Path) with solid fill">
            <a:extLst>
              <a:ext uri="{FF2B5EF4-FFF2-40B4-BE49-F238E27FC236}">
                <a16:creationId xmlns:a16="http://schemas.microsoft.com/office/drawing/2014/main" id="{01505716-6D32-4E14-A9E9-73961E3113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5578" y="196548"/>
            <a:ext cx="538608" cy="53860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187005D-6836-4B97-848F-0159F1827069}"/>
              </a:ext>
            </a:extLst>
          </p:cNvPr>
          <p:cNvSpPr/>
          <p:nvPr/>
        </p:nvSpPr>
        <p:spPr>
          <a:xfrm>
            <a:off x="181179" y="1051764"/>
            <a:ext cx="8781640" cy="77973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From choosing your GCSE subjects, through to Further or Higher Education there is a route to suit everyone.  Check out </a:t>
            </a:r>
            <a:r>
              <a:rPr lang="en-GB" sz="1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  <a:hlinkClick r:id="rId12"/>
              </a:rPr>
              <a:t>Find Your Future </a:t>
            </a:r>
            <a:r>
              <a:rPr lang="en-GB" sz="1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for more information. 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00E46D-CCE2-4294-AF56-8116AE3E64C7}"/>
              </a:ext>
            </a:extLst>
          </p:cNvPr>
          <p:cNvSpPr/>
          <p:nvPr/>
        </p:nvSpPr>
        <p:spPr>
          <a:xfrm>
            <a:off x="7010410" y="2106859"/>
            <a:ext cx="1822102" cy="55317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Apprenticeships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DC10B-5FC5-465E-BDFB-D7C817DDC7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775" y="2191061"/>
            <a:ext cx="1822103" cy="98113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49780" y="2103046"/>
            <a:ext cx="1582584" cy="55317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8E9AA-3616-4299-8BB5-6DC6388E12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10" y="3960901"/>
            <a:ext cx="1822103" cy="981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E9D86D-10F6-442F-8DB1-75923A6F565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118" y="5457869"/>
            <a:ext cx="1822103" cy="98113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7B25A04-5A34-4DB1-AF6C-AEFEDF32EC8D}"/>
              </a:ext>
            </a:extLst>
          </p:cNvPr>
          <p:cNvSpPr/>
          <p:nvPr/>
        </p:nvSpPr>
        <p:spPr>
          <a:xfrm>
            <a:off x="6914630" y="5607570"/>
            <a:ext cx="1582584" cy="55317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Degrees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F424AC-9011-49B4-9CB9-F8FE9F8C15CB}"/>
              </a:ext>
            </a:extLst>
          </p:cNvPr>
          <p:cNvSpPr/>
          <p:nvPr/>
        </p:nvSpPr>
        <p:spPr>
          <a:xfrm>
            <a:off x="495321" y="5593262"/>
            <a:ext cx="1983949" cy="55317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Degree Level Apprenticeships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A279BDF-0638-4873-B680-786F1A62D237}"/>
              </a:ext>
            </a:extLst>
          </p:cNvPr>
          <p:cNvSpPr/>
          <p:nvPr/>
        </p:nvSpPr>
        <p:spPr>
          <a:xfrm>
            <a:off x="4315124" y="4117846"/>
            <a:ext cx="1582584" cy="55317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09CBC-E0A7-4209-86C4-0185F06C016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544" y="3858771"/>
            <a:ext cx="1822103" cy="981132"/>
          </a:xfrm>
          <a:prstGeom prst="rect">
            <a:avLst/>
          </a:prstGeom>
        </p:spPr>
      </p:pic>
      <p:pic>
        <p:nvPicPr>
          <p:cNvPr id="5124" name="Picture 4" descr="Leadership icon">
            <a:extLst>
              <a:ext uri="{FF2B5EF4-FFF2-40B4-BE49-F238E27FC236}">
                <a16:creationId xmlns:a16="http://schemas.microsoft.com/office/drawing/2014/main" id="{31F33786-3274-4CD7-B5BE-D9413567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415" y="21124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est Passed icon">
            <a:extLst>
              <a:ext uri="{FF2B5EF4-FFF2-40B4-BE49-F238E27FC236}">
                <a16:creationId xmlns:a16="http://schemas.microsoft.com/office/drawing/2014/main" id="{937723A8-3FC0-48D7-94EB-DF96A06FB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32" y="418505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xam icon">
            <a:extLst>
              <a:ext uri="{FF2B5EF4-FFF2-40B4-BE49-F238E27FC236}">
                <a16:creationId xmlns:a16="http://schemas.microsoft.com/office/drawing/2014/main" id="{5280ADDE-2D69-4FF6-B34F-4B7AB192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239" y="316566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raduation Cap icon">
            <a:extLst>
              <a:ext uri="{FF2B5EF4-FFF2-40B4-BE49-F238E27FC236}">
                <a16:creationId xmlns:a16="http://schemas.microsoft.com/office/drawing/2014/main" id="{DD624BC3-6C7A-439E-AF10-501BF197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458" y="57035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24" grpId="0" animBg="1"/>
      <p:bldP spid="1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Information outline">
            <a:extLst>
              <a:ext uri="{FF2B5EF4-FFF2-40B4-BE49-F238E27FC236}">
                <a16:creationId xmlns:a16="http://schemas.microsoft.com/office/drawing/2014/main" id="{D2B28BF7-9F6E-4DB4-8C3B-FC7D710BC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1538" y="462359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285637" y="1047974"/>
            <a:ext cx="7525952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School is just the start of your learning journey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you can continue to learn and develop new skills every day,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no matter where you are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1332411" y="2078681"/>
            <a:ext cx="7525951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Continually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developing your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personal skills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reskilling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upskilling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allows you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create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the future you want.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A727C4-75D3-49D9-8577-DA5D87313A01}"/>
              </a:ext>
            </a:extLst>
          </p:cNvPr>
          <p:cNvSpPr/>
          <p:nvPr/>
        </p:nvSpPr>
        <p:spPr>
          <a:xfrm>
            <a:off x="285637" y="5321994"/>
            <a:ext cx="8572725" cy="1243221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great resources to help you make decisions about your future. Why not visit 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https://www.oxfordshirelep.com/findyourfuture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  Or, you can speak to you teacher or school careers advisers for more information.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E85EC7-6BEC-4407-92C2-4C4D4411A6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37" y="3166865"/>
            <a:ext cx="2753808" cy="1953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01485F-591E-4687-9472-58AE25F949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554" y="3173425"/>
            <a:ext cx="2753808" cy="19535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35A704-7C1A-4555-8231-1A7C7EA20D1B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2E7BEAB-F3D5-41F4-8212-2A34498A69D7}"/>
              </a:ext>
            </a:extLst>
          </p:cNvPr>
          <p:cNvSpPr/>
          <p:nvPr/>
        </p:nvSpPr>
        <p:spPr>
          <a:xfrm>
            <a:off x="3124124" y="3079928"/>
            <a:ext cx="2880000" cy="108981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Reskill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learn new skills so that you can do a different or evolving job.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45017D-8FE8-4379-B1AF-B6B29B15C7B7}"/>
              </a:ext>
            </a:extLst>
          </p:cNvPr>
          <p:cNvSpPr/>
          <p:nvPr/>
        </p:nvSpPr>
        <p:spPr>
          <a:xfrm>
            <a:off x="3124124" y="4244771"/>
            <a:ext cx="2880000" cy="90000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Upskill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learn new skills or to teach workers new skills.</a:t>
            </a:r>
          </a:p>
        </p:txBody>
      </p:sp>
      <p:pic>
        <p:nvPicPr>
          <p:cNvPr id="4098" name="Picture 2" descr="School Building icon">
            <a:extLst>
              <a:ext uri="{FF2B5EF4-FFF2-40B4-BE49-F238E27FC236}">
                <a16:creationId xmlns:a16="http://schemas.microsoft.com/office/drawing/2014/main" id="{A4B31868-BDB4-438B-878A-37CD8EEE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962" y="10185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V icon">
            <a:extLst>
              <a:ext uri="{FF2B5EF4-FFF2-40B4-BE49-F238E27FC236}">
                <a16:creationId xmlns:a16="http://schemas.microsoft.com/office/drawing/2014/main" id="{8CA09749-A9B1-4178-B242-A724F9ED2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31" y="20508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Information outline">
            <a:extLst>
              <a:ext uri="{FF2B5EF4-FFF2-40B4-BE49-F238E27FC236}">
                <a16:creationId xmlns:a16="http://schemas.microsoft.com/office/drawing/2014/main" id="{D2B28BF7-9F6E-4DB4-8C3B-FC7D710BC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5757" y="587620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641253" y="1047974"/>
            <a:ext cx="786149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careers’ platform,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the next step for you to find out more and plan your future 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641253" y="5595893"/>
            <a:ext cx="786149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 Take time to get excited and make plans!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5A704-7C1A-4555-8231-1A7C7EA20D1B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449" y="2319086"/>
            <a:ext cx="3485298" cy="2520902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53" y="2319086"/>
            <a:ext cx="4107874" cy="1856984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660AFD-474C-432E-BE96-AAE992816169}"/>
              </a:ext>
            </a:extLst>
          </p:cNvPr>
          <p:cNvSpPr/>
          <p:nvPr/>
        </p:nvSpPr>
        <p:spPr>
          <a:xfrm>
            <a:off x="641253" y="4458241"/>
            <a:ext cx="4107874" cy="85548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Navigate your way around the platform by clicking on        Find Your Future.</a:t>
            </a:r>
          </a:p>
        </p:txBody>
      </p:sp>
      <p:pic>
        <p:nvPicPr>
          <p:cNvPr id="12" name="Graphic 11" descr="Magnifying glass with solid fill">
            <a:extLst>
              <a:ext uri="{FF2B5EF4-FFF2-40B4-BE49-F238E27FC236}">
                <a16:creationId xmlns:a16="http://schemas.microsoft.com/office/drawing/2014/main" id="{29480CE8-3196-43D6-A8F2-E2E014D978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9398" y="476074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erm outline">
            <a:extLst>
              <a:ext uri="{FF2B5EF4-FFF2-40B4-BE49-F238E27FC236}">
                <a16:creationId xmlns:a16="http://schemas.microsoft.com/office/drawing/2014/main" id="{709FFA2E-4C5C-427B-9C12-F22F7DA21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7828" y="1134169"/>
            <a:ext cx="3550895" cy="3550895"/>
          </a:xfrm>
          <a:prstGeom prst="rect">
            <a:avLst/>
          </a:prstGeom>
        </p:spPr>
      </p:pic>
      <p:pic>
        <p:nvPicPr>
          <p:cNvPr id="8" name="Graphic 7" descr="Film strip outline">
            <a:extLst>
              <a:ext uri="{FF2B5EF4-FFF2-40B4-BE49-F238E27FC236}">
                <a16:creationId xmlns:a16="http://schemas.microsoft.com/office/drawing/2014/main" id="{7A4D67F6-CADB-410D-97BF-18D065E62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84" y="812300"/>
            <a:ext cx="3550895" cy="3550895"/>
          </a:xfrm>
          <a:prstGeom prst="rect">
            <a:avLst/>
          </a:prstGeom>
        </p:spPr>
      </p:pic>
      <p:pic>
        <p:nvPicPr>
          <p:cNvPr id="25" name="Graphic 24" descr="Building Brick Wall outline">
            <a:extLst>
              <a:ext uri="{FF2B5EF4-FFF2-40B4-BE49-F238E27FC236}">
                <a16:creationId xmlns:a16="http://schemas.microsoft.com/office/drawing/2014/main" id="{B24A4A0E-64B1-4D22-8A97-FDB2FA60979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347"/>
          <a:stretch/>
        </p:blipFill>
        <p:spPr>
          <a:xfrm>
            <a:off x="5460327" y="4207177"/>
            <a:ext cx="3550895" cy="2650824"/>
          </a:xfrm>
          <a:prstGeom prst="rect">
            <a:avLst/>
          </a:prstGeom>
        </p:spPr>
      </p:pic>
      <p:pic>
        <p:nvPicPr>
          <p:cNvPr id="27" name="Graphic 26" descr="Immunity outline">
            <a:extLst>
              <a:ext uri="{FF2B5EF4-FFF2-40B4-BE49-F238E27FC236}">
                <a16:creationId xmlns:a16="http://schemas.microsoft.com/office/drawing/2014/main" id="{7483EEF6-3DD2-42CA-991C-1FAC28ACAC6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9804"/>
          <a:stretch/>
        </p:blipFill>
        <p:spPr>
          <a:xfrm>
            <a:off x="7006505" y="790994"/>
            <a:ext cx="2137496" cy="3550895"/>
          </a:xfrm>
          <a:prstGeom prst="rect">
            <a:avLst/>
          </a:prstGeom>
        </p:spPr>
      </p:pic>
      <p:pic>
        <p:nvPicPr>
          <p:cNvPr id="29" name="Graphic 28" descr="Needle outline">
            <a:extLst>
              <a:ext uri="{FF2B5EF4-FFF2-40B4-BE49-F238E27FC236}">
                <a16:creationId xmlns:a16="http://schemas.microsoft.com/office/drawing/2014/main" id="{A7D7A544-917E-47E3-AB1A-46D82946BB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-304213" y="3535270"/>
            <a:ext cx="3550895" cy="355089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223024" y="1035872"/>
            <a:ext cx="8741554" cy="42654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Time to find out more about the </a:t>
            </a:r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fabulous future waiting for you in Oxfordshire!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3644" y="176417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0BCFD8-D718-425F-B9D4-EB3DDDE6E9F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pic>
        <p:nvPicPr>
          <p:cNvPr id="3" name="Picture 2">
            <a:hlinkClick r:id="rId14"/>
            <a:extLst>
              <a:ext uri="{FF2B5EF4-FFF2-40B4-BE49-F238E27FC236}">
                <a16:creationId xmlns:a16="http://schemas.microsoft.com/office/drawing/2014/main" id="{89A9DBB3-CA09-48E6-97DF-0CAD811BAF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7733" y="2350178"/>
            <a:ext cx="6408535" cy="4085865"/>
          </a:xfrm>
          <a:prstGeom prst="rect">
            <a:avLst/>
          </a:prstGeom>
        </p:spPr>
      </p:pic>
      <p:sp>
        <p:nvSpPr>
          <p:cNvPr id="17" name="Rectangle: Rounded Corners 16">
            <a:hlinkClick r:id="rId14"/>
            <a:extLst>
              <a:ext uri="{FF2B5EF4-FFF2-40B4-BE49-F238E27FC236}">
                <a16:creationId xmlns:a16="http://schemas.microsoft.com/office/drawing/2014/main" id="{E5F531E3-A13A-44A9-963B-96EFDC2131A6}"/>
              </a:ext>
            </a:extLst>
          </p:cNvPr>
          <p:cNvSpPr/>
          <p:nvPr/>
        </p:nvSpPr>
        <p:spPr>
          <a:xfrm>
            <a:off x="7397125" y="2164040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0:00-3:54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5DD74E-3303-4150-A4BB-0F84F44F35C1}"/>
              </a:ext>
            </a:extLst>
          </p:cNvPr>
          <p:cNvSpPr/>
          <p:nvPr/>
        </p:nvSpPr>
        <p:spPr>
          <a:xfrm>
            <a:off x="223024" y="1716372"/>
            <a:ext cx="8741554" cy="42654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on The WOW Show to watch the film!</a:t>
            </a:r>
          </a:p>
        </p:txBody>
      </p:sp>
      <p:pic>
        <p:nvPicPr>
          <p:cNvPr id="7" name="Graphic 6" descr="Video camera outline">
            <a:extLst>
              <a:ext uri="{FF2B5EF4-FFF2-40B4-BE49-F238E27FC236}">
                <a16:creationId xmlns:a16="http://schemas.microsoft.com/office/drawing/2014/main" id="{2205C2CF-E993-42EA-BEF6-8D44A54A84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826" y="149865"/>
            <a:ext cx="516379" cy="5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Your Fabulous Future in Oxfordshire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VotesforSchools and The WOW Show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7D5E9-D3BA-4A85-AE03-782BE7EDBBBA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6178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Aspiration outline">
            <a:extLst>
              <a:ext uri="{FF2B5EF4-FFF2-40B4-BE49-F238E27FC236}">
                <a16:creationId xmlns:a16="http://schemas.microsoft.com/office/drawing/2014/main" id="{079F64D7-755E-4AE0-9E96-6AAEDAF8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338005" y="2658255"/>
            <a:ext cx="4465442" cy="4465442"/>
          </a:xfrm>
          <a:prstGeom prst="rect">
            <a:avLst/>
          </a:prstGeom>
        </p:spPr>
      </p:pic>
      <p:pic>
        <p:nvPicPr>
          <p:cNvPr id="24" name="Graphic 23" descr="Aspiration outline">
            <a:extLst>
              <a:ext uri="{FF2B5EF4-FFF2-40B4-BE49-F238E27FC236}">
                <a16:creationId xmlns:a16="http://schemas.microsoft.com/office/drawing/2014/main" id="{08993B47-7A24-4146-A44B-2D4A1435A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5897" y="2481733"/>
            <a:ext cx="4465442" cy="4465442"/>
          </a:xfrm>
          <a:prstGeom prst="rect">
            <a:avLst/>
          </a:prstGeom>
        </p:spPr>
      </p:pic>
      <p:pic>
        <p:nvPicPr>
          <p:cNvPr id="26" name="Graphic 25" descr="Map with pin outline">
            <a:extLst>
              <a:ext uri="{FF2B5EF4-FFF2-40B4-BE49-F238E27FC236}">
                <a16:creationId xmlns:a16="http://schemas.microsoft.com/office/drawing/2014/main" id="{0719D46B-62C7-45DB-8495-79891A66A6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49841" y="211648"/>
            <a:ext cx="4465442" cy="446544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BC2CC9-5AB2-4D9F-8A9C-CD5A4D94852C}"/>
              </a:ext>
            </a:extLst>
          </p:cNvPr>
          <p:cNvSpPr/>
          <p:nvPr/>
        </p:nvSpPr>
        <p:spPr>
          <a:xfrm>
            <a:off x="4213646" y="1013653"/>
            <a:ext cx="4568307" cy="131433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 Market Information (LMI)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a useful tool to help research future jobs in the local area, understand the skills needed for certain roles and the demand for future employment.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BA0BE-0ED5-448A-935A-DA4507A20403}"/>
              </a:ext>
            </a:extLst>
          </p:cNvPr>
          <p:cNvSpPr/>
          <p:nvPr/>
        </p:nvSpPr>
        <p:spPr>
          <a:xfrm>
            <a:off x="4213646" y="2708287"/>
            <a:ext cx="3654465" cy="109292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Oxfordshire,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there are fantastic opportunities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whatever pathway you want to take!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39BCB-5EFC-44A0-B772-7DB1220FD8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045" y="1013653"/>
            <a:ext cx="3654465" cy="439217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288A43-50E6-440F-97C5-E4376A28A8C3}"/>
              </a:ext>
            </a:extLst>
          </p:cNvPr>
          <p:cNvSpPr/>
          <p:nvPr/>
        </p:nvSpPr>
        <p:spPr>
          <a:xfrm>
            <a:off x="5042160" y="4167991"/>
            <a:ext cx="3654464" cy="109292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350,000 people working in Oxfordshire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50,000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people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self-employed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1" name="Shape 114">
            <a:extLst>
              <a:ext uri="{FF2B5EF4-FFF2-40B4-BE49-F238E27FC236}">
                <a16:creationId xmlns:a16="http://schemas.microsoft.com/office/drawing/2014/main" id="{6EC7AE4E-65A6-498F-8456-7849AF35A12F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Labour Market Information (LMI)?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3A33AE-0EEE-4992-829C-1C7C7533FD69}"/>
              </a:ext>
            </a:extLst>
          </p:cNvPr>
          <p:cNvSpPr/>
          <p:nvPr/>
        </p:nvSpPr>
        <p:spPr>
          <a:xfrm>
            <a:off x="362045" y="5589169"/>
            <a:ext cx="8419908" cy="9246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During this presentation, you are going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find out more about what’s available to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and this will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help with your career choices going forward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D007F3-8EA2-471D-816A-75471A27403B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5873B1CE-90AC-4214-B2E8-3AEC65A211E9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9" name="Graphic 18" descr="Information with solid fill">
            <a:extLst>
              <a:ext uri="{FF2B5EF4-FFF2-40B4-BE49-F238E27FC236}">
                <a16:creationId xmlns:a16="http://schemas.microsoft.com/office/drawing/2014/main" id="{AA7CD746-FFBE-41FB-8462-2C24CA2B92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063" y="191448"/>
            <a:ext cx="538608" cy="538608"/>
          </a:xfrm>
          <a:prstGeom prst="rect">
            <a:avLst/>
          </a:prstGeom>
        </p:spPr>
      </p:pic>
      <p:pic>
        <p:nvPicPr>
          <p:cNvPr id="10242" name="Picture 2" descr="Path icon">
            <a:extLst>
              <a:ext uri="{FF2B5EF4-FFF2-40B4-BE49-F238E27FC236}">
                <a16:creationId xmlns:a16="http://schemas.microsoft.com/office/drawing/2014/main" id="{7FC7D3A2-FF64-469D-9F55-344D9F13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111" y="276134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ap Pin icon">
            <a:extLst>
              <a:ext uri="{FF2B5EF4-FFF2-40B4-BE49-F238E27FC236}">
                <a16:creationId xmlns:a16="http://schemas.microsoft.com/office/drawing/2014/main" id="{73D7DE5C-8410-4DAF-BFB2-60F0F6F50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799" y="42572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mployee badge outline">
            <a:extLst>
              <a:ext uri="{FF2B5EF4-FFF2-40B4-BE49-F238E27FC236}">
                <a16:creationId xmlns:a16="http://schemas.microsoft.com/office/drawing/2014/main" id="{5EA12D98-B7EB-4292-9462-0A2C249EB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094" y="335014"/>
            <a:ext cx="4465442" cy="4465442"/>
          </a:xfrm>
          <a:prstGeom prst="rect">
            <a:avLst/>
          </a:prstGeom>
        </p:spPr>
      </p:pic>
      <p:pic>
        <p:nvPicPr>
          <p:cNvPr id="11264" name="Graphic 11263" descr="Tools outline">
            <a:extLst>
              <a:ext uri="{FF2B5EF4-FFF2-40B4-BE49-F238E27FC236}">
                <a16:creationId xmlns:a16="http://schemas.microsoft.com/office/drawing/2014/main" id="{EDF64A7D-061C-477C-993D-E6828BDF55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2936"/>
          <a:stretch/>
        </p:blipFill>
        <p:spPr>
          <a:xfrm>
            <a:off x="2540142" y="4322191"/>
            <a:ext cx="4465442" cy="2548160"/>
          </a:xfrm>
          <a:prstGeom prst="rect">
            <a:avLst/>
          </a:prstGeom>
        </p:spPr>
      </p:pic>
      <p:pic>
        <p:nvPicPr>
          <p:cNvPr id="11267" name="Graphic 11266" descr="Briefcase outline">
            <a:extLst>
              <a:ext uri="{FF2B5EF4-FFF2-40B4-BE49-F238E27FC236}">
                <a16:creationId xmlns:a16="http://schemas.microsoft.com/office/drawing/2014/main" id="{4B3BC114-4273-435F-B4C4-23704AACE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8558" y="302359"/>
            <a:ext cx="4465442" cy="446544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5A8CF-78FC-4CF6-8C98-8B14F8466FDE}"/>
              </a:ext>
            </a:extLst>
          </p:cNvPr>
          <p:cNvSpPr/>
          <p:nvPr/>
        </p:nvSpPr>
        <p:spPr>
          <a:xfrm>
            <a:off x="5209754" y="1915946"/>
            <a:ext cx="3572198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Whatever your interests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something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3CCAA2-F211-4B1A-8E2A-33BB18B64B89}"/>
              </a:ext>
            </a:extLst>
          </p:cNvPr>
          <p:cNvSpPr/>
          <p:nvPr/>
        </p:nvSpPr>
        <p:spPr>
          <a:xfrm>
            <a:off x="5209754" y="933469"/>
            <a:ext cx="3572199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you thought about your future yet? 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do you enjoy?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F423D-4157-4357-BD87-B1FBE177F6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88"/>
          <a:stretch/>
        </p:blipFill>
        <p:spPr>
          <a:xfrm>
            <a:off x="362047" y="905628"/>
            <a:ext cx="4632754" cy="1916276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05DF853-51E8-46AD-AD72-FD746E2373B6}"/>
              </a:ext>
            </a:extLst>
          </p:cNvPr>
          <p:cNvSpPr/>
          <p:nvPr/>
        </p:nvSpPr>
        <p:spPr>
          <a:xfrm>
            <a:off x="356161" y="2995784"/>
            <a:ext cx="8425791" cy="76643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great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different sectors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across Oxfordshire.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great future awaits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...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C65A5F-5DE7-4E3F-A3DB-6F5B5BAC788E}"/>
              </a:ext>
            </a:extLst>
          </p:cNvPr>
          <p:cNvSpPr/>
          <p:nvPr/>
        </p:nvSpPr>
        <p:spPr>
          <a:xfrm>
            <a:off x="356161" y="4006752"/>
            <a:ext cx="2342435" cy="254816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Whether you want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apprenticeship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 Levels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further education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or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study for a degree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Oxfordshire has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pathway that would suit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071C2-6A2F-4295-996D-E5F4B44CD08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10D1FDFB-7B7E-4A25-818D-D3F58B635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Oxfordshire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1A3B131-A401-4488-A998-B22569266D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E607A6-D005-49C6-A41C-1C2755AC0E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850" y="4006752"/>
            <a:ext cx="1456492" cy="11734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C474C1-BA08-45FB-85C2-0263BB3F721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850" y="5385167"/>
            <a:ext cx="1456492" cy="11734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CA3E53-643B-4BC7-9100-6FFCB8B32DB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460" y="4006752"/>
            <a:ext cx="1456492" cy="11734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E4ABEC-B3EA-41F1-86A8-535D7554140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156" y="4006753"/>
            <a:ext cx="1456491" cy="11734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88B147-01A3-4D93-9F5A-90F4CE37B38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781" y="5381509"/>
            <a:ext cx="1455242" cy="1173403"/>
          </a:xfrm>
          <a:prstGeom prst="rect">
            <a:avLst/>
          </a:prstGeom>
        </p:spPr>
      </p:pic>
      <p:sp>
        <p:nvSpPr>
          <p:cNvPr id="26" name="Pentagon 20">
            <a:extLst>
              <a:ext uri="{FF2B5EF4-FFF2-40B4-BE49-F238E27FC236}">
                <a16:creationId xmlns:a16="http://schemas.microsoft.com/office/drawing/2014/main" id="{39BF016F-2199-4A9D-B30A-AC754588C501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8" name="Graphic 27" descr="Marker with solid fill">
            <a:extLst>
              <a:ext uri="{FF2B5EF4-FFF2-40B4-BE49-F238E27FC236}">
                <a16:creationId xmlns:a16="http://schemas.microsoft.com/office/drawing/2014/main" id="{BB6DF47D-E616-432F-BDDF-04109B529A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11266" name="Picture 2" descr="group of graduates holding diploma group of multiracial graduates holding diploma degree stock pictures, royalty-free photos &amp; images">
            <a:extLst>
              <a:ext uri="{FF2B5EF4-FFF2-40B4-BE49-F238E27FC236}">
                <a16:creationId xmlns:a16="http://schemas.microsoft.com/office/drawing/2014/main" id="{3C525641-DC07-4BE8-A3F1-0F2A51985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5461" y="5381507"/>
            <a:ext cx="1456491" cy="117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 descr="Stethoscope outline">
            <a:extLst>
              <a:ext uri="{FF2B5EF4-FFF2-40B4-BE49-F238E27FC236}">
                <a16:creationId xmlns:a16="http://schemas.microsoft.com/office/drawing/2014/main" id="{42F72935-553D-4AEA-AF9F-8BA15F9D4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4423" y="2523544"/>
            <a:ext cx="4465441" cy="4465441"/>
          </a:xfrm>
          <a:prstGeom prst="rect">
            <a:avLst/>
          </a:prstGeom>
        </p:spPr>
      </p:pic>
      <p:pic>
        <p:nvPicPr>
          <p:cNvPr id="33" name="Graphic 32" descr="Heartbeat outline">
            <a:extLst>
              <a:ext uri="{FF2B5EF4-FFF2-40B4-BE49-F238E27FC236}">
                <a16:creationId xmlns:a16="http://schemas.microsoft.com/office/drawing/2014/main" id="{79EB699F-07CC-40ED-92BD-2A7B71FAB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8770" y="-114787"/>
            <a:ext cx="4465441" cy="4465441"/>
          </a:xfrm>
          <a:prstGeom prst="rect">
            <a:avLst/>
          </a:prstGeom>
        </p:spPr>
      </p:pic>
      <p:pic>
        <p:nvPicPr>
          <p:cNvPr id="35" name="Graphic 34" descr="Mental Health outline">
            <a:extLst>
              <a:ext uri="{FF2B5EF4-FFF2-40B4-BE49-F238E27FC236}">
                <a16:creationId xmlns:a16="http://schemas.microsoft.com/office/drawing/2014/main" id="{305834EF-EFD0-4BEB-B1D0-BE4289446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178246" y="2763637"/>
            <a:ext cx="4465441" cy="44654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D1EE65-7382-4CA5-A6CF-03B08F8AE34F}"/>
              </a:ext>
            </a:extLst>
          </p:cNvPr>
          <p:cNvSpPr/>
          <p:nvPr/>
        </p:nvSpPr>
        <p:spPr>
          <a:xfrm>
            <a:off x="0" y="4561726"/>
            <a:ext cx="9144131" cy="2304240"/>
          </a:xfrm>
          <a:prstGeom prst="rect">
            <a:avLst/>
          </a:prstGeom>
          <a:solidFill>
            <a:srgbClr val="47BEB3">
              <a:alpha val="3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C5BF91A-D106-478F-AA57-2963B3DAB2CB}"/>
              </a:ext>
            </a:extLst>
          </p:cNvPr>
          <p:cNvSpPr/>
          <p:nvPr/>
        </p:nvSpPr>
        <p:spPr>
          <a:xfrm>
            <a:off x="1047963" y="1880085"/>
            <a:ext cx="7833868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currently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shortages within the health and social care system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so it’s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more important than ever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that people know about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opportunities on offer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04BD83-F1D4-46A8-9826-B66AB76042A5}"/>
              </a:ext>
            </a:extLst>
          </p:cNvPr>
          <p:cNvSpPr/>
          <p:nvPr/>
        </p:nvSpPr>
        <p:spPr>
          <a:xfrm>
            <a:off x="232718" y="2641038"/>
            <a:ext cx="1630329" cy="978570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career opportunities in the following: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772131-E695-4BB8-8B04-91A3745830DA}"/>
              </a:ext>
            </a:extLst>
          </p:cNvPr>
          <p:cNvSpPr/>
          <p:nvPr/>
        </p:nvSpPr>
        <p:spPr>
          <a:xfrm>
            <a:off x="4687806" y="2842017"/>
            <a:ext cx="1659264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Medical &amp; Dental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EFADD8-3C7E-4F67-A421-54AF45AFAB87}"/>
              </a:ext>
            </a:extLst>
          </p:cNvPr>
          <p:cNvSpPr/>
          <p:nvPr/>
        </p:nvSpPr>
        <p:spPr>
          <a:xfrm>
            <a:off x="3022098" y="3717233"/>
            <a:ext cx="244750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Qualified &amp; Unqualified Nursing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E85B6B-626D-4C4A-B42B-C258A76E8899}"/>
              </a:ext>
            </a:extLst>
          </p:cNvPr>
          <p:cNvSpPr/>
          <p:nvPr/>
        </p:nvSpPr>
        <p:spPr>
          <a:xfrm>
            <a:off x="7222566" y="2842017"/>
            <a:ext cx="1811588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Allied Health Professionals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E3E3D5-1A94-41E3-8BF8-D3B9AD233ACD}"/>
              </a:ext>
            </a:extLst>
          </p:cNvPr>
          <p:cNvSpPr/>
          <p:nvPr/>
        </p:nvSpPr>
        <p:spPr>
          <a:xfrm>
            <a:off x="6434321" y="3726874"/>
            <a:ext cx="2599833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Corporate &amp; Administrative Services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9152C6-3B3B-4421-910D-C8014381FC42}"/>
              </a:ext>
            </a:extLst>
          </p:cNvPr>
          <p:cNvSpPr/>
          <p:nvPr/>
        </p:nvSpPr>
        <p:spPr>
          <a:xfrm>
            <a:off x="2070265" y="2842017"/>
            <a:ext cx="1742044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 Science Services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3D3151-BDEE-47DD-9244-5D9664728975}"/>
              </a:ext>
            </a:extLst>
          </p:cNvPr>
          <p:cNvSpPr/>
          <p:nvPr/>
        </p:nvSpPr>
        <p:spPr>
          <a:xfrm>
            <a:off x="6650462" y="5813527"/>
            <a:ext cx="2231369" cy="76844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you want a job that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grows with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C1FA4F-FE9F-41EA-8F81-9DFA00D36815}"/>
              </a:ext>
            </a:extLst>
          </p:cNvPr>
          <p:cNvSpPr/>
          <p:nvPr/>
        </p:nvSpPr>
        <p:spPr>
          <a:xfrm>
            <a:off x="3456315" y="5084279"/>
            <a:ext cx="223136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Can you offer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respect &amp; dignity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D01A74-CC91-4C22-87C3-B4B4481D9197}"/>
              </a:ext>
            </a:extLst>
          </p:cNvPr>
          <p:cNvSpPr/>
          <p:nvPr/>
        </p:nvSpPr>
        <p:spPr>
          <a:xfrm>
            <a:off x="3456315" y="5813529"/>
            <a:ext cx="2231369" cy="76844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you enjoy working with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others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DE75E83-7C8A-4622-A475-DF1837C30F04}"/>
              </a:ext>
            </a:extLst>
          </p:cNvPr>
          <p:cNvSpPr/>
          <p:nvPr/>
        </p:nvSpPr>
        <p:spPr>
          <a:xfrm>
            <a:off x="262168" y="5084278"/>
            <a:ext cx="223136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you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compassionate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9C08A0-1B1D-45F3-B233-F0F771D166B7}"/>
              </a:ext>
            </a:extLst>
          </p:cNvPr>
          <p:cNvSpPr/>
          <p:nvPr/>
        </p:nvSpPr>
        <p:spPr>
          <a:xfrm>
            <a:off x="262168" y="5813527"/>
            <a:ext cx="2231369" cy="76844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you committed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quality care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3F13C21-F2E1-4C42-A5FE-87B5309DF9EC}"/>
              </a:ext>
            </a:extLst>
          </p:cNvPr>
          <p:cNvSpPr/>
          <p:nvPr/>
        </p:nvSpPr>
        <p:spPr>
          <a:xfrm>
            <a:off x="6650461" y="5080922"/>
            <a:ext cx="223136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you want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improve lives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Connectivity and Help icon">
            <a:extLst>
              <a:ext uri="{FF2B5EF4-FFF2-40B4-BE49-F238E27FC236}">
                <a16:creationId xmlns:a16="http://schemas.microsoft.com/office/drawing/2014/main" id="{4ADB0CA3-F730-4897-A35C-2B74199A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754" y="916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 Task icon">
            <a:extLst>
              <a:ext uri="{FF2B5EF4-FFF2-40B4-BE49-F238E27FC236}">
                <a16:creationId xmlns:a16="http://schemas.microsoft.com/office/drawing/2014/main" id="{7A97205E-3069-43B9-A28C-891B574D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536" y="5891970"/>
            <a:ext cx="778780" cy="7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covery icon">
            <a:extLst>
              <a:ext uri="{FF2B5EF4-FFF2-40B4-BE49-F238E27FC236}">
                <a16:creationId xmlns:a16="http://schemas.microsoft.com/office/drawing/2014/main" id="{23EB0D5B-8A06-436D-A007-B7E951755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46" y="175625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97BE0C-DF5C-44F0-8030-7164AE78EE0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6" name="Shape 114">
            <a:extLst>
              <a:ext uri="{FF2B5EF4-FFF2-40B4-BE49-F238E27FC236}">
                <a16:creationId xmlns:a16="http://schemas.microsoft.com/office/drawing/2014/main" id="{0A203716-6782-4944-94D1-298E767043D0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Health &amp; Social Care</a:t>
            </a:r>
          </a:p>
        </p:txBody>
      </p:sp>
      <p:sp>
        <p:nvSpPr>
          <p:cNvPr id="27" name="Pentagon 20">
            <a:extLst>
              <a:ext uri="{FF2B5EF4-FFF2-40B4-BE49-F238E27FC236}">
                <a16:creationId xmlns:a16="http://schemas.microsoft.com/office/drawing/2014/main" id="{E785410D-961D-4431-B63D-0441F8F32C53}"/>
              </a:ext>
            </a:extLst>
          </p:cNvPr>
          <p:cNvSpPr/>
          <p:nvPr/>
        </p:nvSpPr>
        <p:spPr>
          <a:xfrm>
            <a:off x="3263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9ACC964A-5D3E-48B8-8554-E702BED59D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B0E3A7-290E-4A97-881C-E3E5C82C1E0B}"/>
              </a:ext>
            </a:extLst>
          </p:cNvPr>
          <p:cNvSpPr txBox="1"/>
          <p:nvPr/>
        </p:nvSpPr>
        <p:spPr>
          <a:xfrm>
            <a:off x="2645595" y="4630886"/>
            <a:ext cx="3852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Some key questions to ask yourself:</a:t>
            </a:r>
          </a:p>
        </p:txBody>
      </p:sp>
      <p:pic>
        <p:nvPicPr>
          <p:cNvPr id="4" name="Picture 2" descr="Dental Mirror icon">
            <a:extLst>
              <a:ext uri="{FF2B5EF4-FFF2-40B4-BE49-F238E27FC236}">
                <a16:creationId xmlns:a16="http://schemas.microsoft.com/office/drawing/2014/main" id="{20862FA0-D46C-4758-8921-8FB5CC19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428" y="2747463"/>
            <a:ext cx="778781" cy="7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icroscope icon">
            <a:extLst>
              <a:ext uri="{FF2B5EF4-FFF2-40B4-BE49-F238E27FC236}">
                <a16:creationId xmlns:a16="http://schemas.microsoft.com/office/drawing/2014/main" id="{B1A2DE74-9D63-4DA0-9086-361E6C96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667" y="2747463"/>
            <a:ext cx="778781" cy="7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eatment icon">
            <a:extLst>
              <a:ext uri="{FF2B5EF4-FFF2-40B4-BE49-F238E27FC236}">
                <a16:creationId xmlns:a16="http://schemas.microsoft.com/office/drawing/2014/main" id="{CFDAB3D0-91C3-415E-9252-86670AB8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656" y="3610275"/>
            <a:ext cx="778781" cy="7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ust icon">
            <a:extLst>
              <a:ext uri="{FF2B5EF4-FFF2-40B4-BE49-F238E27FC236}">
                <a16:creationId xmlns:a16="http://schemas.microsoft.com/office/drawing/2014/main" id="{9EA397C8-484A-4076-81D2-C34487F8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536" y="4992342"/>
            <a:ext cx="778780" cy="7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rowing Plant icon">
            <a:extLst>
              <a:ext uri="{FF2B5EF4-FFF2-40B4-BE49-F238E27FC236}">
                <a16:creationId xmlns:a16="http://schemas.microsoft.com/office/drawing/2014/main" id="{AF978F7F-650B-4DE8-A8D3-121268E25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683" y="5895237"/>
            <a:ext cx="778780" cy="7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ood Quality icon">
            <a:extLst>
              <a:ext uri="{FF2B5EF4-FFF2-40B4-BE49-F238E27FC236}">
                <a16:creationId xmlns:a16="http://schemas.microsoft.com/office/drawing/2014/main" id="{87FCA560-BA4B-4B17-A327-9898DF40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683" y="4993868"/>
            <a:ext cx="778780" cy="7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raphic 28" descr="Medical with solid fill">
            <a:extLst>
              <a:ext uri="{FF2B5EF4-FFF2-40B4-BE49-F238E27FC236}">
                <a16:creationId xmlns:a16="http://schemas.microsoft.com/office/drawing/2014/main" id="{F8833D72-A429-4F74-BAB4-0C115A33EA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548" y="196548"/>
            <a:ext cx="538608" cy="538608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66853CF-DC00-477A-8622-C30C4E2F0790}"/>
              </a:ext>
            </a:extLst>
          </p:cNvPr>
          <p:cNvSpPr/>
          <p:nvPr/>
        </p:nvSpPr>
        <p:spPr>
          <a:xfrm>
            <a:off x="197866" y="844812"/>
            <a:ext cx="7921887" cy="83464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NHS, Health and Social Care all have a variety of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with different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entry levels and pathways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with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46,000 people working across their services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Oxfordshire.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CDF6E2B-F35D-48EF-B7C2-17A8F995C0F4}"/>
              </a:ext>
            </a:extLst>
          </p:cNvPr>
          <p:cNvSpPr/>
          <p:nvPr/>
        </p:nvSpPr>
        <p:spPr>
          <a:xfrm>
            <a:off x="258655" y="3701872"/>
            <a:ext cx="1659264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Adult Social Care</a:t>
            </a:r>
          </a:p>
        </p:txBody>
      </p:sp>
      <p:pic>
        <p:nvPicPr>
          <p:cNvPr id="5" name="Picture 2" descr="Ambulance icon">
            <a:extLst>
              <a:ext uri="{FF2B5EF4-FFF2-40B4-BE49-F238E27FC236}">
                <a16:creationId xmlns:a16="http://schemas.microsoft.com/office/drawing/2014/main" id="{2526E63D-C8D8-4BA8-B0B2-A32FC823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265" y="3642762"/>
            <a:ext cx="721023" cy="72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0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3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Satellite outline">
            <a:extLst>
              <a:ext uri="{FF2B5EF4-FFF2-40B4-BE49-F238E27FC236}">
                <a16:creationId xmlns:a16="http://schemas.microsoft.com/office/drawing/2014/main" id="{6FAB0C52-8CFC-4314-B8FA-AF0E87B3C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93303" y="2897005"/>
            <a:ext cx="4465442" cy="4465442"/>
          </a:xfrm>
          <a:prstGeom prst="rect">
            <a:avLst/>
          </a:prstGeom>
        </p:spPr>
      </p:pic>
      <p:pic>
        <p:nvPicPr>
          <p:cNvPr id="2053" name="Graphic 2052" descr="Brain outline">
            <a:extLst>
              <a:ext uri="{FF2B5EF4-FFF2-40B4-BE49-F238E27FC236}">
                <a16:creationId xmlns:a16="http://schemas.microsoft.com/office/drawing/2014/main" id="{DB7F4C32-44A6-4BFC-A75E-C7562ED140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21403"/>
          <a:stretch/>
        </p:blipFill>
        <p:spPr>
          <a:xfrm>
            <a:off x="4874512" y="3348320"/>
            <a:ext cx="4465442" cy="3509680"/>
          </a:xfrm>
          <a:prstGeom prst="rect">
            <a:avLst/>
          </a:prstGeom>
        </p:spPr>
      </p:pic>
      <p:pic>
        <p:nvPicPr>
          <p:cNvPr id="2058" name="Graphic 2057" descr="Steering Wheel outline">
            <a:extLst>
              <a:ext uri="{FF2B5EF4-FFF2-40B4-BE49-F238E27FC236}">
                <a16:creationId xmlns:a16="http://schemas.microsoft.com/office/drawing/2014/main" id="{6932CB9F-55EC-4D6B-BA2E-D4D1B8BA56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6219" y="551169"/>
            <a:ext cx="4465442" cy="4465442"/>
          </a:xfrm>
          <a:prstGeom prst="rect">
            <a:avLst/>
          </a:prstGeom>
        </p:spPr>
      </p:pic>
      <p:sp>
        <p:nvSpPr>
          <p:cNvPr id="29" name="Pentagon 20">
            <a:extLst>
              <a:ext uri="{FF2B5EF4-FFF2-40B4-BE49-F238E27FC236}">
                <a16:creationId xmlns:a16="http://schemas.microsoft.com/office/drawing/2014/main" id="{61BD6AF8-C3A0-4988-AD05-90CB3E0641A1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2EE9E4-6A7C-42AD-A9CC-9D338F44C48E}"/>
              </a:ext>
            </a:extLst>
          </p:cNvPr>
          <p:cNvSpPr/>
          <p:nvPr/>
        </p:nvSpPr>
        <p:spPr>
          <a:xfrm>
            <a:off x="1393419" y="4723883"/>
            <a:ext cx="4288189" cy="108705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Meanwhile,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Quantum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omputing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creates technologies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that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allow computers to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make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breakthroughs in a range of areas, including medicine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CF8939-D5EA-4A2A-9855-8D6C4EFE5D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460" y="4723883"/>
            <a:ext cx="3047675" cy="17143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02D7C4-5DF4-45F3-8BDE-8074C7B22A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169" y="2801900"/>
            <a:ext cx="3047675" cy="171993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BDDF01-D100-47FE-8737-DE8998443031}"/>
              </a:ext>
            </a:extLst>
          </p:cNvPr>
          <p:cNvSpPr/>
          <p:nvPr/>
        </p:nvSpPr>
        <p:spPr>
          <a:xfrm>
            <a:off x="3526695" y="2798913"/>
            <a:ext cx="5419440" cy="172292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Harwell Science and Innovation Campus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 located in Oxfordshire. It has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90 space organisations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largest space cluster in Europe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 Many of the roles require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degree-level or higher education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and the skills needed include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Maths, Physics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&amp;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Engineering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They also have some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apprenticeships.  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8A5E6-76EC-41C1-89FE-EA6CBB2DFD5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E4A0ACA7-3184-4289-8E38-953354B33A6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Innovation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38F60F0-D59C-4B1F-85A6-2CB9C6FF2E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23FE53-0C37-49C7-9DF1-1CE072F7CBF9}"/>
              </a:ext>
            </a:extLst>
          </p:cNvPr>
          <p:cNvSpPr/>
          <p:nvPr/>
        </p:nvSpPr>
        <p:spPr>
          <a:xfrm>
            <a:off x="1276653" y="1029038"/>
            <a:ext cx="7669481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is at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cutting edge of innovation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with roles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transformative technologies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space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life sciences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9F9C87B-497E-4CBD-8EA4-91DFB2BF2373}"/>
              </a:ext>
            </a:extLst>
          </p:cNvPr>
          <p:cNvSpPr/>
          <p:nvPr/>
        </p:nvSpPr>
        <p:spPr>
          <a:xfrm>
            <a:off x="262169" y="1865875"/>
            <a:ext cx="7669480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Oxfordshire are world-leaders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the technologies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digital health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space-led data applications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autonomous vehicles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(e.g. self-driving cars).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561E66-88A9-4EF3-B2E0-ACDFBFADDAAB}"/>
              </a:ext>
            </a:extLst>
          </p:cNvPr>
          <p:cNvSpPr/>
          <p:nvPr/>
        </p:nvSpPr>
        <p:spPr>
          <a:xfrm>
            <a:off x="262169" y="5940858"/>
            <a:ext cx="5419440" cy="497342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may have seen it near Didcot! </a:t>
            </a:r>
          </a:p>
        </p:txBody>
      </p:sp>
      <p:pic>
        <p:nvPicPr>
          <p:cNvPr id="3" name="Picture 2" descr="Car Production icon">
            <a:extLst>
              <a:ext uri="{FF2B5EF4-FFF2-40B4-BE49-F238E27FC236}">
                <a16:creationId xmlns:a16="http://schemas.microsoft.com/office/drawing/2014/main" id="{27E333E1-08D7-42A6-99A8-AC4B912E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31735" y="1741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pace Shuttle icon">
            <a:extLst>
              <a:ext uri="{FF2B5EF4-FFF2-40B4-BE49-F238E27FC236}">
                <a16:creationId xmlns:a16="http://schemas.microsoft.com/office/drawing/2014/main" id="{B83AF01E-7129-4C22-8294-DBCA187E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69" y="9052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aptop icon">
            <a:extLst>
              <a:ext uri="{FF2B5EF4-FFF2-40B4-BE49-F238E27FC236}">
                <a16:creationId xmlns:a16="http://schemas.microsoft.com/office/drawing/2014/main" id="{22366E0E-DE2B-4513-9238-DABFE7C9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69" y="48102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 descr="Atom with solid fill">
            <a:extLst>
              <a:ext uri="{FF2B5EF4-FFF2-40B4-BE49-F238E27FC236}">
                <a16:creationId xmlns:a16="http://schemas.microsoft.com/office/drawing/2014/main" id="{BBC444D7-F306-4620-BB0C-D6C0EE2DA9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548" y="193055"/>
            <a:ext cx="538608" cy="5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 descr="Needle outline">
            <a:extLst>
              <a:ext uri="{FF2B5EF4-FFF2-40B4-BE49-F238E27FC236}">
                <a16:creationId xmlns:a16="http://schemas.microsoft.com/office/drawing/2014/main" id="{31CF36CD-3145-430D-A708-DE1B1089E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1359" y="755498"/>
            <a:ext cx="4465442" cy="4465442"/>
          </a:xfrm>
          <a:prstGeom prst="rect">
            <a:avLst/>
          </a:prstGeom>
        </p:spPr>
      </p:pic>
      <p:pic>
        <p:nvPicPr>
          <p:cNvPr id="32" name="Graphic 31" descr="DNA outline">
            <a:extLst>
              <a:ext uri="{FF2B5EF4-FFF2-40B4-BE49-F238E27FC236}">
                <a16:creationId xmlns:a16="http://schemas.microsoft.com/office/drawing/2014/main" id="{7A4672D4-4675-44FF-968B-CF644E23B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65926" y="1806120"/>
            <a:ext cx="4465442" cy="4465442"/>
          </a:xfrm>
          <a:prstGeom prst="rect">
            <a:avLst/>
          </a:prstGeom>
        </p:spPr>
      </p:pic>
      <p:pic>
        <p:nvPicPr>
          <p:cNvPr id="34" name="Graphic 33" descr="Microscope outline">
            <a:extLst>
              <a:ext uri="{FF2B5EF4-FFF2-40B4-BE49-F238E27FC236}">
                <a16:creationId xmlns:a16="http://schemas.microsoft.com/office/drawing/2014/main" id="{53114D41-A543-4EEC-855C-3321BE10C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1869" y="2769210"/>
            <a:ext cx="4465442" cy="4465442"/>
          </a:xfrm>
          <a:prstGeom prst="rect">
            <a:avLst/>
          </a:prstGeom>
        </p:spPr>
      </p:pic>
      <p:sp>
        <p:nvSpPr>
          <p:cNvPr id="40" name="Pentagon 20">
            <a:extLst>
              <a:ext uri="{FF2B5EF4-FFF2-40B4-BE49-F238E27FC236}">
                <a16:creationId xmlns:a16="http://schemas.microsoft.com/office/drawing/2014/main" id="{662C03A3-FBBA-41C8-96DC-CC9676338081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A0147A-1FC1-4A56-851C-5EEBC3E792B0}"/>
              </a:ext>
            </a:extLst>
          </p:cNvPr>
          <p:cNvSpPr/>
          <p:nvPr/>
        </p:nvSpPr>
        <p:spPr>
          <a:xfrm>
            <a:off x="197867" y="2737876"/>
            <a:ext cx="5288533" cy="92599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 Biomedical Research Centre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based at Oxford University Hospitals and is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National Institute for Health Research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(NIHR). 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D58244-576E-44BF-A320-E567C2152B2A}"/>
              </a:ext>
            </a:extLst>
          </p:cNvPr>
          <p:cNvSpPr/>
          <p:nvPr/>
        </p:nvSpPr>
        <p:spPr>
          <a:xfrm>
            <a:off x="197867" y="3854915"/>
            <a:ext cx="5288534" cy="10514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are also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several new innovation centres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 the Oxford </a:t>
            </a: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BioEscalator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the </a:t>
            </a: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Begbroke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Accelerator, Harwell Science &amp; Innovation Campus, and </a:t>
            </a: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Culham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Science Centre.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A1E20-BF1D-422B-9B12-9F77A4CAD8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609" y="2737876"/>
            <a:ext cx="3200222" cy="2168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C3B7D8-355A-4885-A172-BBF86AC8CB1D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1" name="Shape 114">
            <a:extLst>
              <a:ext uri="{FF2B5EF4-FFF2-40B4-BE49-F238E27FC236}">
                <a16:creationId xmlns:a16="http://schemas.microsoft.com/office/drawing/2014/main" id="{3235EF99-E46F-443A-9C4F-659AC8A173DA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Science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EAB3E01-86B3-4B48-9C2C-A02896752A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C5A242-F0E8-464F-9485-794FD643C2EB}"/>
              </a:ext>
            </a:extLst>
          </p:cNvPr>
          <p:cNvSpPr/>
          <p:nvPr/>
        </p:nvSpPr>
        <p:spPr>
          <a:xfrm>
            <a:off x="1112265" y="1880085"/>
            <a:ext cx="7769565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One of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most well-known discoveries of recent times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come out of Oxfordshire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AstraZeneca’s Coronavirus vaccine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569EEE-FECA-4861-B8BC-2BD0626CD636}"/>
              </a:ext>
            </a:extLst>
          </p:cNvPr>
          <p:cNvSpPr/>
          <p:nvPr/>
        </p:nvSpPr>
        <p:spPr>
          <a:xfrm>
            <a:off x="197866" y="1040120"/>
            <a:ext cx="7692687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field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science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including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medical research and development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thriving in Oxfordshire, so 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many roles to choose from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1B728C-9F64-4977-9D4B-02ECB6DE8631}"/>
              </a:ext>
            </a:extLst>
          </p:cNvPr>
          <p:cNvSpPr/>
          <p:nvPr/>
        </p:nvSpPr>
        <p:spPr>
          <a:xfrm>
            <a:off x="0" y="5097406"/>
            <a:ext cx="9144131" cy="1768560"/>
          </a:xfrm>
          <a:prstGeom prst="rect">
            <a:avLst/>
          </a:prstGeom>
          <a:solidFill>
            <a:srgbClr val="47BEB3">
              <a:alpha val="3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9B36A68-BAB1-4B42-AD9D-000EE9E8C31A}"/>
              </a:ext>
            </a:extLst>
          </p:cNvPr>
          <p:cNvSpPr/>
          <p:nvPr/>
        </p:nvSpPr>
        <p:spPr>
          <a:xfrm>
            <a:off x="6754141" y="5569782"/>
            <a:ext cx="2127690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166FEA9-6043-4C83-9BD0-519078BD62E1}"/>
              </a:ext>
            </a:extLst>
          </p:cNvPr>
          <p:cNvSpPr/>
          <p:nvPr/>
        </p:nvSpPr>
        <p:spPr>
          <a:xfrm>
            <a:off x="5117718" y="6181914"/>
            <a:ext cx="2127690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Data Analytics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0813824-4E41-419B-859E-D2B74B6E03B6}"/>
              </a:ext>
            </a:extLst>
          </p:cNvPr>
          <p:cNvSpPr/>
          <p:nvPr/>
        </p:nvSpPr>
        <p:spPr>
          <a:xfrm>
            <a:off x="115614" y="5602014"/>
            <a:ext cx="2215548" cy="37450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Biomedical Science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8EF7E51-420B-4AF5-B03C-91EC23CDBEDF}"/>
              </a:ext>
            </a:extLst>
          </p:cNvPr>
          <p:cNvSpPr/>
          <p:nvPr/>
        </p:nvSpPr>
        <p:spPr>
          <a:xfrm>
            <a:off x="3478806" y="5569782"/>
            <a:ext cx="2127690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Chemistry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FF482B2-0145-4CE7-95E4-C777E1E31539}"/>
              </a:ext>
            </a:extLst>
          </p:cNvPr>
          <p:cNvSpPr/>
          <p:nvPr/>
        </p:nvSpPr>
        <p:spPr>
          <a:xfrm>
            <a:off x="1904280" y="6181914"/>
            <a:ext cx="2127690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Computer Science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F6DD59-7820-4692-99D9-BB5EC4139A84}"/>
              </a:ext>
            </a:extLst>
          </p:cNvPr>
          <p:cNvSpPr txBox="1"/>
          <p:nvPr/>
        </p:nvSpPr>
        <p:spPr>
          <a:xfrm>
            <a:off x="2221786" y="5122375"/>
            <a:ext cx="470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Some of the key skills needed for these roles:</a:t>
            </a:r>
          </a:p>
        </p:txBody>
      </p:sp>
      <p:pic>
        <p:nvPicPr>
          <p:cNvPr id="3074" name="Picture 2" descr="Test Tube Rack icon">
            <a:extLst>
              <a:ext uri="{FF2B5EF4-FFF2-40B4-BE49-F238E27FC236}">
                <a16:creationId xmlns:a16="http://schemas.microsoft.com/office/drawing/2014/main" id="{14A0E66A-36F4-4ABF-9094-9B2C17F3C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690" y="6015359"/>
            <a:ext cx="742308" cy="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croorganisms icon">
            <a:extLst>
              <a:ext uri="{FF2B5EF4-FFF2-40B4-BE49-F238E27FC236}">
                <a16:creationId xmlns:a16="http://schemas.microsoft.com/office/drawing/2014/main" id="{A7F42EAB-F244-4C68-A342-A2285B8A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830" y="5401994"/>
            <a:ext cx="742308" cy="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nformatics icon">
            <a:extLst>
              <a:ext uri="{FF2B5EF4-FFF2-40B4-BE49-F238E27FC236}">
                <a16:creationId xmlns:a16="http://schemas.microsoft.com/office/drawing/2014/main" id="{0A234AE3-965F-4DA8-B76F-CEB5D68C6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252" y="6014126"/>
            <a:ext cx="742308" cy="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ine icon">
            <a:extLst>
              <a:ext uri="{FF2B5EF4-FFF2-40B4-BE49-F238E27FC236}">
                <a16:creationId xmlns:a16="http://schemas.microsoft.com/office/drawing/2014/main" id="{AFDDB37F-0882-47A4-A664-2309EF5A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129" y="6015359"/>
            <a:ext cx="742308" cy="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utomatic icon">
            <a:extLst>
              <a:ext uri="{FF2B5EF4-FFF2-40B4-BE49-F238E27FC236}">
                <a16:creationId xmlns:a16="http://schemas.microsoft.com/office/drawing/2014/main" id="{3774E8FE-9DB8-41EF-89BD-9A1EC5E7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164" y="5401994"/>
            <a:ext cx="742308" cy="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yringe icon">
            <a:extLst>
              <a:ext uri="{FF2B5EF4-FFF2-40B4-BE49-F238E27FC236}">
                <a16:creationId xmlns:a16="http://schemas.microsoft.com/office/drawing/2014/main" id="{FB5B5FB1-5373-4EF8-8356-5A04FA158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66" y="17592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Artificial Intelligence icon">
            <a:extLst>
              <a:ext uri="{FF2B5EF4-FFF2-40B4-BE49-F238E27FC236}">
                <a16:creationId xmlns:a16="http://schemas.microsoft.com/office/drawing/2014/main" id="{6373E88C-3BE6-4752-8EBE-A35476B7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431" y="916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phic 38" descr="Microscope with solid fill">
            <a:extLst>
              <a:ext uri="{FF2B5EF4-FFF2-40B4-BE49-F238E27FC236}">
                <a16:creationId xmlns:a16="http://schemas.microsoft.com/office/drawing/2014/main" id="{7D2AAB20-63C3-48A7-AED0-C0FA31F622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3655" y="199516"/>
            <a:ext cx="538608" cy="5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Bunting outline">
            <a:extLst>
              <a:ext uri="{FF2B5EF4-FFF2-40B4-BE49-F238E27FC236}">
                <a16:creationId xmlns:a16="http://schemas.microsoft.com/office/drawing/2014/main" id="{A7E6A1EA-9014-4337-A428-9CADECA58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5577" y="938295"/>
            <a:ext cx="4465442" cy="4465442"/>
          </a:xfrm>
          <a:prstGeom prst="rect">
            <a:avLst/>
          </a:prstGeom>
        </p:spPr>
      </p:pic>
      <p:pic>
        <p:nvPicPr>
          <p:cNvPr id="23" name="Graphic 22" descr="Shopping basket outline">
            <a:extLst>
              <a:ext uri="{FF2B5EF4-FFF2-40B4-BE49-F238E27FC236}">
                <a16:creationId xmlns:a16="http://schemas.microsoft.com/office/drawing/2014/main" id="{B138DD23-DF5F-4CF0-972B-E04846D924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2139"/>
          <a:stretch/>
        </p:blipFill>
        <p:spPr>
          <a:xfrm>
            <a:off x="3424148" y="3827715"/>
            <a:ext cx="4465442" cy="3030285"/>
          </a:xfrm>
          <a:prstGeom prst="rect">
            <a:avLst/>
          </a:prstGeom>
        </p:spPr>
      </p:pic>
      <p:pic>
        <p:nvPicPr>
          <p:cNvPr id="30" name="Graphic 29" descr="Schoolhouse outline">
            <a:extLst>
              <a:ext uri="{FF2B5EF4-FFF2-40B4-BE49-F238E27FC236}">
                <a16:creationId xmlns:a16="http://schemas.microsoft.com/office/drawing/2014/main" id="{13186A67-9965-4437-ABF6-2F5EB05B1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9008" y="550397"/>
            <a:ext cx="4465442" cy="4465442"/>
          </a:xfrm>
          <a:prstGeom prst="rect">
            <a:avLst/>
          </a:prstGeom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2380213" y="5534052"/>
            <a:ext cx="5500066" cy="11244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Bicester Village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 one of the top tourist destinations in the UK. It has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 value retailers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one central shopping area with lots entry level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full and part-time retail jobs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9C0058-9CDC-4999-85B3-69A08AC002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50" y="2702016"/>
            <a:ext cx="1984480" cy="1322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9B61FA-2C92-498A-BD1F-F2C2B5D03B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349" y="4012816"/>
            <a:ext cx="1984482" cy="1327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503E9-D35F-4A72-8FC7-1C83F53907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66" y="5328154"/>
            <a:ext cx="1984481" cy="1330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9EE559-F71C-477F-AB22-9BBE2BD2CDE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Tourism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AC486E-164F-4B9D-B04B-5F6D4CDA91AF}"/>
              </a:ext>
            </a:extLst>
          </p:cNvPr>
          <p:cNvSpPr/>
          <p:nvPr/>
        </p:nvSpPr>
        <p:spPr>
          <a:xfrm>
            <a:off x="1199415" y="1880085"/>
            <a:ext cx="7682415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Through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these venues and many others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careers available in travel and tourism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in Oxfordshire.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197866" y="1040120"/>
            <a:ext cx="7682413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has a great tourist economy, with the historic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 University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beautiful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Blenheim Palace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and popular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Bicester Shopping Village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290CA9-376D-4CB2-9384-B0A7FF665451}"/>
              </a:ext>
            </a:extLst>
          </p:cNvPr>
          <p:cNvSpPr/>
          <p:nvPr/>
        </p:nvSpPr>
        <p:spPr>
          <a:xfrm>
            <a:off x="2270234" y="2747004"/>
            <a:ext cx="5610045" cy="1075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 University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doesn’t just need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academic staff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keep its position 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world-leading place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to learn! There are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wide range of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available here such as gardeners, librarians or IT support.  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33A027-D6E3-4FD0-A28E-F1031BBB273A}"/>
              </a:ext>
            </a:extLst>
          </p:cNvPr>
          <p:cNvSpPr/>
          <p:nvPr/>
        </p:nvSpPr>
        <p:spPr>
          <a:xfrm>
            <a:off x="1199416" y="4219147"/>
            <a:ext cx="5500067" cy="91853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Blenheim Palace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hosts events throughout the year, including weddings and conferences. This means 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jobs here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too. 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Mortarboard icon">
            <a:extLst>
              <a:ext uri="{FF2B5EF4-FFF2-40B4-BE49-F238E27FC236}">
                <a16:creationId xmlns:a16="http://schemas.microsoft.com/office/drawing/2014/main" id="{62C2F06A-6997-4544-B54E-26479ECB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50" y="290424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rainers icon">
            <a:extLst>
              <a:ext uri="{FF2B5EF4-FFF2-40B4-BE49-F238E27FC236}">
                <a16:creationId xmlns:a16="http://schemas.microsoft.com/office/drawing/2014/main" id="{97D090CA-ED7B-4A7D-A114-8EBC88A2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69" y="422328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hopaholic icon">
            <a:extLst>
              <a:ext uri="{FF2B5EF4-FFF2-40B4-BE49-F238E27FC236}">
                <a16:creationId xmlns:a16="http://schemas.microsoft.com/office/drawing/2014/main" id="{B14A2701-1C1F-4694-A2D8-583D26DC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50" y="553818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Vintage Camera icon">
            <a:extLst>
              <a:ext uri="{FF2B5EF4-FFF2-40B4-BE49-F238E27FC236}">
                <a16:creationId xmlns:a16="http://schemas.microsoft.com/office/drawing/2014/main" id="{2A983EF6-6D57-49AE-9A34-230A67F0C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50" y="916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Two Tickets icon">
            <a:extLst>
              <a:ext uri="{FF2B5EF4-FFF2-40B4-BE49-F238E27FC236}">
                <a16:creationId xmlns:a16="http://schemas.microsoft.com/office/drawing/2014/main" id="{E7F9A40E-6155-402A-9FDE-6E8AACCA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66" y="175625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 descr="Selfie Stick with solid fill">
            <a:extLst>
              <a:ext uri="{FF2B5EF4-FFF2-40B4-BE49-F238E27FC236}">
                <a16:creationId xmlns:a16="http://schemas.microsoft.com/office/drawing/2014/main" id="{5390D40A-8BAB-4F59-8846-440AE1C642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5578" y="205977"/>
            <a:ext cx="538608" cy="5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Bunting outline">
            <a:extLst>
              <a:ext uri="{FF2B5EF4-FFF2-40B4-BE49-F238E27FC236}">
                <a16:creationId xmlns:a16="http://schemas.microsoft.com/office/drawing/2014/main" id="{A7E6A1EA-9014-4337-A428-9CADECA58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65577" y="938295"/>
            <a:ext cx="4465442" cy="4465442"/>
          </a:xfrm>
          <a:prstGeom prst="rect">
            <a:avLst/>
          </a:prstGeom>
        </p:spPr>
      </p:pic>
      <p:pic>
        <p:nvPicPr>
          <p:cNvPr id="23" name="Graphic 22" descr="Shopping basket outline">
            <a:extLst>
              <a:ext uri="{FF2B5EF4-FFF2-40B4-BE49-F238E27FC236}">
                <a16:creationId xmlns:a16="http://schemas.microsoft.com/office/drawing/2014/main" id="{B138DD23-DF5F-4CF0-972B-E04846D924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2139"/>
          <a:stretch/>
        </p:blipFill>
        <p:spPr>
          <a:xfrm>
            <a:off x="3424148" y="3827715"/>
            <a:ext cx="4465442" cy="3030285"/>
          </a:xfrm>
          <a:prstGeom prst="rect">
            <a:avLst/>
          </a:prstGeom>
        </p:spPr>
      </p:pic>
      <p:pic>
        <p:nvPicPr>
          <p:cNvPr id="30" name="Graphic 29" descr="Schoolhouse outline">
            <a:extLst>
              <a:ext uri="{FF2B5EF4-FFF2-40B4-BE49-F238E27FC236}">
                <a16:creationId xmlns:a16="http://schemas.microsoft.com/office/drawing/2014/main" id="{13186A67-9965-4437-ABF6-2F5EB05B1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9008" y="550397"/>
            <a:ext cx="4465442" cy="4465442"/>
          </a:xfrm>
          <a:prstGeom prst="rect">
            <a:avLst/>
          </a:prstGeom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EE559-F71C-477F-AB22-9BBE2BD2CDE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Small Businesses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AC486E-164F-4B9D-B04B-5F6D4CDA91AF}"/>
              </a:ext>
            </a:extLst>
          </p:cNvPr>
          <p:cNvSpPr/>
          <p:nvPr/>
        </p:nvSpPr>
        <p:spPr>
          <a:xfrm>
            <a:off x="1540223" y="1857620"/>
            <a:ext cx="6582730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222222"/>
                </a:solidFill>
                <a:latin typeface="Century Gothic" panose="020B0502020202020204" pitchFamily="34" charset="0"/>
              </a:rPr>
              <a:t>Only 155 businesses in Oxfordshire have </a:t>
            </a:r>
            <a:r>
              <a:rPr lang="en-GB" sz="1600" b="1" dirty="0">
                <a:solidFill>
                  <a:srgbClr val="222222"/>
                </a:solidFill>
                <a:latin typeface="Century Gothic" panose="020B0502020202020204" pitchFamily="34" charset="0"/>
              </a:rPr>
              <a:t>250 employees or more</a:t>
            </a:r>
            <a:r>
              <a:rPr lang="en-GB" sz="1600" dirty="0">
                <a:solidFill>
                  <a:srgbClr val="222222"/>
                </a:solidFill>
                <a:latin typeface="Century Gothic" panose="020B0502020202020204" pitchFamily="34" charset="0"/>
              </a:rPr>
              <a:t>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197867" y="867560"/>
            <a:ext cx="7243524" cy="83930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99% of Oxfordshire employers are small or medium sized enterprises </a:t>
            </a:r>
            <a:r>
              <a:rPr lang="en-GB" sz="160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with up to 249 employees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and 85% of these are micro businesses with less than ten employees.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290CA9-376D-4CB2-9384-B0A7FF665451}"/>
              </a:ext>
            </a:extLst>
          </p:cNvPr>
          <p:cNvSpPr/>
          <p:nvPr/>
        </p:nvSpPr>
        <p:spPr>
          <a:xfrm>
            <a:off x="312708" y="4310123"/>
            <a:ext cx="7128683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definitely advantages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working for smaller businesses.  </a:t>
            </a:r>
          </a:p>
        </p:txBody>
      </p:sp>
      <p:pic>
        <p:nvPicPr>
          <p:cNvPr id="9222" name="Picture 6" descr="Shopaholic icon">
            <a:extLst>
              <a:ext uri="{FF2B5EF4-FFF2-40B4-BE49-F238E27FC236}">
                <a16:creationId xmlns:a16="http://schemas.microsoft.com/office/drawing/2014/main" id="{B14A2701-1C1F-4694-A2D8-583D26DC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9067" y="2597822"/>
            <a:ext cx="772225" cy="7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Vintage Camera icon">
            <a:extLst>
              <a:ext uri="{FF2B5EF4-FFF2-40B4-BE49-F238E27FC236}">
                <a16:creationId xmlns:a16="http://schemas.microsoft.com/office/drawing/2014/main" id="{2A983EF6-6D57-49AE-9A34-230A67F0C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50" y="916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ser Group icon">
            <a:extLst>
              <a:ext uri="{FF2B5EF4-FFF2-40B4-BE49-F238E27FC236}">
                <a16:creationId xmlns:a16="http://schemas.microsoft.com/office/drawing/2014/main" id="{7E52D3D3-049F-4FD4-A1B7-6A0B1B72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05" y="175701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4E122C6-8DE4-4F84-B4B0-1D44C82C320E}"/>
              </a:ext>
            </a:extLst>
          </p:cNvPr>
          <p:cNvSpPr/>
          <p:nvPr/>
        </p:nvSpPr>
        <p:spPr>
          <a:xfrm>
            <a:off x="0" y="5097406"/>
            <a:ext cx="9144131" cy="1768560"/>
          </a:xfrm>
          <a:prstGeom prst="rect">
            <a:avLst/>
          </a:prstGeom>
          <a:solidFill>
            <a:srgbClr val="47BEB3">
              <a:alpha val="3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326B1F-1557-439F-9BDA-ABB66842B674}"/>
              </a:ext>
            </a:extLst>
          </p:cNvPr>
          <p:cNvSpPr/>
          <p:nvPr/>
        </p:nvSpPr>
        <p:spPr>
          <a:xfrm>
            <a:off x="6489549" y="5530739"/>
            <a:ext cx="2495124" cy="53056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Promotion opportunities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0674444-9FDE-4111-8EC0-6A78B1AE1AD2}"/>
              </a:ext>
            </a:extLst>
          </p:cNvPr>
          <p:cNvSpPr/>
          <p:nvPr/>
        </p:nvSpPr>
        <p:spPr>
          <a:xfrm>
            <a:off x="5117718" y="6181914"/>
            <a:ext cx="2495124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Personal achievement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E805BA7-7199-46F2-BA12-B896A1BDE6A7}"/>
              </a:ext>
            </a:extLst>
          </p:cNvPr>
          <p:cNvSpPr/>
          <p:nvPr/>
        </p:nvSpPr>
        <p:spPr>
          <a:xfrm>
            <a:off x="203472" y="5569782"/>
            <a:ext cx="2495124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Varied roles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3967DB3-B621-4378-81B5-4EC2A2692169}"/>
              </a:ext>
            </a:extLst>
          </p:cNvPr>
          <p:cNvSpPr/>
          <p:nvPr/>
        </p:nvSpPr>
        <p:spPr>
          <a:xfrm>
            <a:off x="3378109" y="5569782"/>
            <a:ext cx="2495124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More flexibility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AD032B5-A64E-4213-BB6B-FFA604885E51}"/>
              </a:ext>
            </a:extLst>
          </p:cNvPr>
          <p:cNvSpPr/>
          <p:nvPr/>
        </p:nvSpPr>
        <p:spPr>
          <a:xfrm>
            <a:off x="1813810" y="6181914"/>
            <a:ext cx="2495124" cy="4067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Access to all staff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1783B-7E6D-4848-AEBF-E6FC19BE0FC2}"/>
              </a:ext>
            </a:extLst>
          </p:cNvPr>
          <p:cNvSpPr txBox="1"/>
          <p:nvPr/>
        </p:nvSpPr>
        <p:spPr>
          <a:xfrm>
            <a:off x="2221786" y="5122375"/>
            <a:ext cx="470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Fewer employees could mean: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C1D3C39-D4B4-48BB-AC3A-5FDDADC32B13}"/>
              </a:ext>
            </a:extLst>
          </p:cNvPr>
          <p:cNvSpPr/>
          <p:nvPr/>
        </p:nvSpPr>
        <p:spPr>
          <a:xfrm>
            <a:off x="197867" y="2675121"/>
            <a:ext cx="7576882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Maybe you have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your own idea for a business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or have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business your family already owns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  Are you the next entrepreneur with your own idea?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213DDF9-2771-4095-9A30-C0035BE134FB}"/>
              </a:ext>
            </a:extLst>
          </p:cNvPr>
          <p:cNvSpPr/>
          <p:nvPr/>
        </p:nvSpPr>
        <p:spPr>
          <a:xfrm>
            <a:off x="1540224" y="3492622"/>
            <a:ext cx="6582730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were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5.9 million small businesses across the UK at the start of 2020.</a:t>
            </a:r>
          </a:p>
        </p:txBody>
      </p:sp>
      <p:pic>
        <p:nvPicPr>
          <p:cNvPr id="1028" name="Picture 4" descr="Whisky Still icon">
            <a:extLst>
              <a:ext uri="{FF2B5EF4-FFF2-40B4-BE49-F238E27FC236}">
                <a16:creationId xmlns:a16="http://schemas.microsoft.com/office/drawing/2014/main" id="{45892291-86DF-4828-AA5D-8A0D96D6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83" y="3450722"/>
            <a:ext cx="757832" cy="7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d Quality icon">
            <a:extLst>
              <a:ext uri="{FF2B5EF4-FFF2-40B4-BE49-F238E27FC236}">
                <a16:creationId xmlns:a16="http://schemas.microsoft.com/office/drawing/2014/main" id="{1C3CAC62-8966-48AF-83AF-92369553D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979" y="430237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Money outline">
            <a:extLst>
              <a:ext uri="{FF2B5EF4-FFF2-40B4-BE49-F238E27FC236}">
                <a16:creationId xmlns:a16="http://schemas.microsoft.com/office/drawing/2014/main" id="{5661B670-9220-4920-856B-9F3B14DB26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605" y="189848"/>
            <a:ext cx="494155" cy="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9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Game controller outline">
            <a:extLst>
              <a:ext uri="{FF2B5EF4-FFF2-40B4-BE49-F238E27FC236}">
                <a16:creationId xmlns:a16="http://schemas.microsoft.com/office/drawing/2014/main" id="{B958ED62-B4EB-4CEE-90E3-3F2F0DBEC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8095"/>
          <a:stretch/>
        </p:blipFill>
        <p:spPr>
          <a:xfrm>
            <a:off x="1898646" y="4101625"/>
            <a:ext cx="4465442" cy="2764341"/>
          </a:xfrm>
          <a:prstGeom prst="rect">
            <a:avLst/>
          </a:prstGeom>
        </p:spPr>
      </p:pic>
      <p:pic>
        <p:nvPicPr>
          <p:cNvPr id="15" name="Graphic 14" descr="Graffiti Spray outline">
            <a:extLst>
              <a:ext uri="{FF2B5EF4-FFF2-40B4-BE49-F238E27FC236}">
                <a16:creationId xmlns:a16="http://schemas.microsoft.com/office/drawing/2014/main" id="{8485E605-B61C-4A72-BE71-F63A0DA2C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0857" y="735597"/>
            <a:ext cx="4465442" cy="4465442"/>
          </a:xfrm>
          <a:prstGeom prst="rect">
            <a:avLst/>
          </a:prstGeom>
        </p:spPr>
      </p:pic>
      <p:pic>
        <p:nvPicPr>
          <p:cNvPr id="47" name="Graphic 46" descr="Film reel outline">
            <a:extLst>
              <a:ext uri="{FF2B5EF4-FFF2-40B4-BE49-F238E27FC236}">
                <a16:creationId xmlns:a16="http://schemas.microsoft.com/office/drawing/2014/main" id="{107BE902-0FDA-4CEE-BBB8-51F1B0794F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334075" y="558162"/>
            <a:ext cx="4465442" cy="4465442"/>
          </a:xfrm>
          <a:prstGeom prst="rect">
            <a:avLst/>
          </a:prstGeom>
        </p:spPr>
      </p:pic>
      <p:sp>
        <p:nvSpPr>
          <p:cNvPr id="61" name="Pentagon 20">
            <a:extLst>
              <a:ext uri="{FF2B5EF4-FFF2-40B4-BE49-F238E27FC236}">
                <a16:creationId xmlns:a16="http://schemas.microsoft.com/office/drawing/2014/main" id="{F1436709-0F0C-43E1-99A5-7FAD03CF60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CDBA9D-D679-4C9E-8DC7-B632BFA033D4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5" name="Shape 114">
            <a:extLst>
              <a:ext uri="{FF2B5EF4-FFF2-40B4-BE49-F238E27FC236}">
                <a16:creationId xmlns:a16="http://schemas.microsoft.com/office/drawing/2014/main" id="{536B2A96-2BE9-466F-AA2A-C0CB67E5A694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Creative Industries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655C9DF6-C4D8-4BF4-B7A2-D723351E0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1763F9A-722A-4F55-9417-33E645DE5D22}"/>
              </a:ext>
            </a:extLst>
          </p:cNvPr>
          <p:cNvSpPr/>
          <p:nvPr/>
        </p:nvSpPr>
        <p:spPr>
          <a:xfrm>
            <a:off x="197866" y="1040120"/>
            <a:ext cx="7800240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If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creative sector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more your thing, 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plenty of jobs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on offer in this area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too!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7DE9AB6-AF78-4A38-864F-D54E3F61FD54}"/>
              </a:ext>
            </a:extLst>
          </p:cNvPr>
          <p:cNvSpPr/>
          <p:nvPr/>
        </p:nvSpPr>
        <p:spPr>
          <a:xfrm>
            <a:off x="2018305" y="2703629"/>
            <a:ext cx="5979801" cy="78456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Did you know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Rebellion Film Studios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recently opened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£78m studio facility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in Didcot?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807FD9-BF2A-4BB6-A5D2-4E7866D95E05}"/>
              </a:ext>
            </a:extLst>
          </p:cNvPr>
          <p:cNvSpPr/>
          <p:nvPr/>
        </p:nvSpPr>
        <p:spPr>
          <a:xfrm>
            <a:off x="0" y="4561726"/>
            <a:ext cx="9144131" cy="2304240"/>
          </a:xfrm>
          <a:prstGeom prst="rect">
            <a:avLst/>
          </a:prstGeom>
          <a:solidFill>
            <a:srgbClr val="47BEB3">
              <a:alpha val="3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8F4C236-9B86-4D3F-B48E-8E2028F5BA1E}"/>
              </a:ext>
            </a:extLst>
          </p:cNvPr>
          <p:cNvSpPr/>
          <p:nvPr/>
        </p:nvSpPr>
        <p:spPr>
          <a:xfrm>
            <a:off x="6650462" y="5969021"/>
            <a:ext cx="223136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Quality Assurance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2D3C59B-DA2D-4C1C-BCD0-92CA4C83EDAB}"/>
              </a:ext>
            </a:extLst>
          </p:cNvPr>
          <p:cNvSpPr/>
          <p:nvPr/>
        </p:nvSpPr>
        <p:spPr>
          <a:xfrm>
            <a:off x="3456315" y="5086550"/>
            <a:ext cx="223136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A0EBC4-1F75-4A4A-9854-6A076B0C62FC}"/>
              </a:ext>
            </a:extLst>
          </p:cNvPr>
          <p:cNvSpPr/>
          <p:nvPr/>
        </p:nvSpPr>
        <p:spPr>
          <a:xfrm>
            <a:off x="3456315" y="5969021"/>
            <a:ext cx="223136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Coding &amp; IT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5981276-739D-40F3-BD4B-814B70D90DA5}"/>
              </a:ext>
            </a:extLst>
          </p:cNvPr>
          <p:cNvSpPr/>
          <p:nvPr/>
        </p:nvSpPr>
        <p:spPr>
          <a:xfrm>
            <a:off x="262168" y="5086550"/>
            <a:ext cx="223136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Art &amp; Design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8B1A937-904E-4C1F-A204-0F443161DF8C}"/>
              </a:ext>
            </a:extLst>
          </p:cNvPr>
          <p:cNvSpPr/>
          <p:nvPr/>
        </p:nvSpPr>
        <p:spPr>
          <a:xfrm>
            <a:off x="262168" y="5969021"/>
            <a:ext cx="223136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Marketing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E37454E-8B6B-4A50-911B-B7B95B801799}"/>
              </a:ext>
            </a:extLst>
          </p:cNvPr>
          <p:cNvSpPr/>
          <p:nvPr/>
        </p:nvSpPr>
        <p:spPr>
          <a:xfrm>
            <a:off x="6650461" y="5086550"/>
            <a:ext cx="2231369" cy="5896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Animation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288794-CB6E-48E3-806C-B99FF503D9B8}"/>
              </a:ext>
            </a:extLst>
          </p:cNvPr>
          <p:cNvSpPr txBox="1"/>
          <p:nvPr/>
        </p:nvSpPr>
        <p:spPr>
          <a:xfrm>
            <a:off x="2260347" y="4630886"/>
            <a:ext cx="4623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Do any of the following areas appeal to you?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30D1A8B-3331-4F8D-BA13-70CC2CA1E9BB}"/>
              </a:ext>
            </a:extLst>
          </p:cNvPr>
          <p:cNvSpPr/>
          <p:nvPr/>
        </p:nvSpPr>
        <p:spPr>
          <a:xfrm>
            <a:off x="2698596" y="3680140"/>
            <a:ext cx="6183234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shows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important Oxfordshire is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development of this sector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and you could be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part of it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ocumentary icon">
            <a:extLst>
              <a:ext uri="{FF2B5EF4-FFF2-40B4-BE49-F238E27FC236}">
                <a16:creationId xmlns:a16="http://schemas.microsoft.com/office/drawing/2014/main" id="{203B8944-02E7-4D8F-8C2B-E013DBEE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65" y="175649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dea Sharing icon">
            <a:extLst>
              <a:ext uri="{FF2B5EF4-FFF2-40B4-BE49-F238E27FC236}">
                <a16:creationId xmlns:a16="http://schemas.microsoft.com/office/drawing/2014/main" id="{118954DB-38AE-427E-AFDB-9189CADA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536" y="5874467"/>
            <a:ext cx="778780" cy="7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olor Wheel icon">
            <a:extLst>
              <a:ext uri="{FF2B5EF4-FFF2-40B4-BE49-F238E27FC236}">
                <a16:creationId xmlns:a16="http://schemas.microsoft.com/office/drawing/2014/main" id="{E6086989-B43C-4E36-AE5B-B38F742E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536" y="4991996"/>
            <a:ext cx="778780" cy="7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Pivot Animator icon">
            <a:extLst>
              <a:ext uri="{FF2B5EF4-FFF2-40B4-BE49-F238E27FC236}">
                <a16:creationId xmlns:a16="http://schemas.microsoft.com/office/drawing/2014/main" id="{17296ECF-6472-4CF7-AF50-307E76AD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683" y="4991996"/>
            <a:ext cx="778780" cy="7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Quality icon">
            <a:extLst>
              <a:ext uri="{FF2B5EF4-FFF2-40B4-BE49-F238E27FC236}">
                <a16:creationId xmlns:a16="http://schemas.microsoft.com/office/drawing/2014/main" id="{D0BB5E0A-663B-4712-96B5-8AD6A2B6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683" y="5874467"/>
            <a:ext cx="778780" cy="7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Money Box icon">
            <a:extLst>
              <a:ext uri="{FF2B5EF4-FFF2-40B4-BE49-F238E27FC236}">
                <a16:creationId xmlns:a16="http://schemas.microsoft.com/office/drawing/2014/main" id="{48A231DA-6A97-4903-A3EB-7752A5E3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734" y="263501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Conference Foreground Selected Skin Type 7 icon">
            <a:extLst>
              <a:ext uri="{FF2B5EF4-FFF2-40B4-BE49-F238E27FC236}">
                <a16:creationId xmlns:a16="http://schemas.microsoft.com/office/drawing/2014/main" id="{02BC3CA1-3BA4-4F77-8B49-3AB2CCE5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10" y="258727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Graphic 55" descr="Palette with solid fill">
            <a:extLst>
              <a:ext uri="{FF2B5EF4-FFF2-40B4-BE49-F238E27FC236}">
                <a16:creationId xmlns:a16="http://schemas.microsoft.com/office/drawing/2014/main" id="{B780A196-0365-4FEC-B1B8-38E3B3EF7F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548" y="189242"/>
            <a:ext cx="538608" cy="538608"/>
          </a:xfrm>
          <a:prstGeom prst="rect">
            <a:avLst/>
          </a:prstGeom>
        </p:spPr>
      </p:pic>
      <p:pic>
        <p:nvPicPr>
          <p:cNvPr id="58" name="Picture 22" descr="Mind Map icon">
            <a:extLst>
              <a:ext uri="{FF2B5EF4-FFF2-40B4-BE49-F238E27FC236}">
                <a16:creationId xmlns:a16="http://schemas.microsoft.com/office/drawing/2014/main" id="{85E40EF3-6B16-4697-A94C-97C9C2E63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734" y="92205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DB91B82-CC68-4DEA-92C2-9F040BE6DD7A}"/>
              </a:ext>
            </a:extLst>
          </p:cNvPr>
          <p:cNvSpPr/>
          <p:nvPr/>
        </p:nvSpPr>
        <p:spPr>
          <a:xfrm>
            <a:off x="1112265" y="1880085"/>
            <a:ext cx="7769565" cy="66674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local sector’s strengths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include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computer games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software development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 performance computing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 well as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TV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A1D123-3D42-481D-A6BE-4FF47476C24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38" y="3597701"/>
            <a:ext cx="1902060" cy="97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5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</TotalTime>
  <Words>2036</Words>
  <Application>Microsoft Office PowerPoint</Application>
  <PresentationFormat>On-screen Show (4:3)</PresentationFormat>
  <Paragraphs>252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Helvetica Neue</vt:lpstr>
      <vt:lpstr>Open Sans</vt:lpstr>
      <vt:lpstr>Office Theme</vt:lpstr>
      <vt:lpstr>Your Fabulous Future in Oxfordshire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Fabulous Future in Oxfordshire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260</cp:revision>
  <dcterms:created xsi:type="dcterms:W3CDTF">2021-01-18T09:44:21Z</dcterms:created>
  <dcterms:modified xsi:type="dcterms:W3CDTF">2023-03-22T16:28:44Z</dcterms:modified>
</cp:coreProperties>
</file>