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72" r:id="rId3"/>
    <p:sldId id="280" r:id="rId4"/>
    <p:sldId id="285" r:id="rId5"/>
    <p:sldId id="287" r:id="rId6"/>
    <p:sldId id="281" r:id="rId7"/>
    <p:sldId id="292" r:id="rId8"/>
    <p:sldId id="282" r:id="rId9"/>
    <p:sldId id="269" r:id="rId10"/>
    <p:sldId id="278" r:id="rId11"/>
    <p:sldId id="279" r:id="rId12"/>
    <p:sldId id="283" r:id="rId13"/>
    <p:sldId id="273" r:id="rId14"/>
    <p:sldId id="294" r:id="rId15"/>
    <p:sldId id="284" r:id="rId16"/>
    <p:sldId id="288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BF5"/>
    <a:srgbClr val="F1F8FD"/>
    <a:srgbClr val="C2D2EC"/>
    <a:srgbClr val="262262"/>
    <a:srgbClr val="F2C704"/>
    <a:srgbClr val="47BEB3"/>
    <a:srgbClr val="B6DAF2"/>
    <a:srgbClr val="38BEAB"/>
    <a:srgbClr val="CDA385"/>
    <a:srgbClr val="3DB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BAF82-FE10-4A68-870C-158A77E9F054}" v="68" dt="2021-02-17T13:10:21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99" autoAdjust="0"/>
  </p:normalViewPr>
  <p:slideViewPr>
    <p:cSldViewPr snapToGrid="0">
      <p:cViewPr varScale="1">
        <p:scale>
          <a:sx n="69" d="100"/>
          <a:sy n="69" d="100"/>
        </p:scale>
        <p:origin x="17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e Hadfield" userId="dd15f2cf38c45536" providerId="LiveId" clId="{F99BAF82-FE10-4A68-870C-158A77E9F054}"/>
    <pc:docChg chg="undo custSel addSld delSld modSld modMainMaster">
      <pc:chgData name="Jude Hadfield" userId="dd15f2cf38c45536" providerId="LiveId" clId="{F99BAF82-FE10-4A68-870C-158A77E9F054}" dt="2021-02-17T16:58:47.634" v="1740" actId="20577"/>
      <pc:docMkLst>
        <pc:docMk/>
      </pc:docMkLst>
      <pc:sldChg chg="addSp delSp modSp mod setBg">
        <pc:chgData name="Jude Hadfield" userId="dd15f2cf38c45536" providerId="LiveId" clId="{F99BAF82-FE10-4A68-870C-158A77E9F054}" dt="2021-02-17T13:10:21.460" v="1656"/>
        <pc:sldMkLst>
          <pc:docMk/>
          <pc:sldMk cId="3723303634" sldId="259"/>
        </pc:sldMkLst>
        <pc:spChg chg="mod">
          <ac:chgData name="Jude Hadfield" userId="dd15f2cf38c45536" providerId="LiveId" clId="{F99BAF82-FE10-4A68-870C-158A77E9F054}" dt="2021-02-10T10:01:52.229" v="5" actId="20577"/>
          <ac:spMkLst>
            <pc:docMk/>
            <pc:sldMk cId="3723303634" sldId="259"/>
            <ac:spMk id="2" creationId="{800A5950-7C2C-44B2-953E-4B0AFE1C3D2E}"/>
          </ac:spMkLst>
        </pc:spChg>
        <pc:picChg chg="add mod">
          <ac:chgData name="Jude Hadfield" userId="dd15f2cf38c45536" providerId="LiveId" clId="{F99BAF82-FE10-4A68-870C-158A77E9F054}" dt="2021-02-17T13:10:21.460" v="1656"/>
          <ac:picMkLst>
            <pc:docMk/>
            <pc:sldMk cId="3723303634" sldId="259"/>
            <ac:picMk id="6" creationId="{CB0B28D2-30EA-4F95-84C6-B03B2BD9748C}"/>
          </ac:picMkLst>
        </pc:picChg>
        <pc:picChg chg="del">
          <ac:chgData name="Jude Hadfield" userId="dd15f2cf38c45536" providerId="LiveId" clId="{F99BAF82-FE10-4A68-870C-158A77E9F054}" dt="2021-02-17T13:10:20.750" v="1655" actId="478"/>
          <ac:picMkLst>
            <pc:docMk/>
            <pc:sldMk cId="3723303634" sldId="259"/>
            <ac:picMk id="14" creationId="{1FB21F83-9F86-4034-BE94-5BD518E7B2D1}"/>
          </ac:picMkLst>
        </pc:picChg>
      </pc:sldChg>
      <pc:sldChg chg="addSp delSp modSp mod setBg modAnim">
        <pc:chgData name="Jude Hadfield" userId="dd15f2cf38c45536" providerId="LiveId" clId="{F99BAF82-FE10-4A68-870C-158A77E9F054}" dt="2021-02-17T13:11:29.780" v="1660" actId="20577"/>
        <pc:sldMkLst>
          <pc:docMk/>
          <pc:sldMk cId="3788534466" sldId="266"/>
        </pc:sldMkLst>
        <pc:spChg chg="mod">
          <ac:chgData name="Jude Hadfield" userId="dd15f2cf38c45536" providerId="LiveId" clId="{F99BAF82-FE10-4A68-870C-158A77E9F054}" dt="2021-02-17T13:11:29.780" v="1660" actId="20577"/>
          <ac:spMkLst>
            <pc:docMk/>
            <pc:sldMk cId="3788534466" sldId="266"/>
            <ac:spMk id="5" creationId="{88BC2CC9-5AB2-4D9F-8A9C-CD5A4D94852C}"/>
          </ac:spMkLst>
        </pc:spChg>
        <pc:spChg chg="del">
          <ac:chgData name="Jude Hadfield" userId="dd15f2cf38c45536" providerId="LiveId" clId="{F99BAF82-FE10-4A68-870C-158A77E9F054}" dt="2021-02-10T10:26:05.987" v="408" actId="478"/>
          <ac:spMkLst>
            <pc:docMk/>
            <pc:sldMk cId="3788534466" sldId="266"/>
            <ac:spMk id="6" creationId="{88ABA0BE-0ED5-448A-935A-DA4507A20403}"/>
          </ac:spMkLst>
        </pc:spChg>
        <pc:spChg chg="mod">
          <ac:chgData name="Jude Hadfield" userId="dd15f2cf38c45536" providerId="LiveId" clId="{F99BAF82-FE10-4A68-870C-158A77E9F054}" dt="2021-02-10T10:26:54.929" v="513" actId="113"/>
          <ac:spMkLst>
            <pc:docMk/>
            <pc:sldMk cId="3788534466" sldId="266"/>
            <ac:spMk id="7" creationId="{8EEC4A44-AF48-4A5A-8354-BE201D4B9912}"/>
          </ac:spMkLst>
        </pc:spChg>
        <pc:spChg chg="add mod">
          <ac:chgData name="Jude Hadfield" userId="dd15f2cf38c45536" providerId="LiveId" clId="{F99BAF82-FE10-4A68-870C-158A77E9F054}" dt="2021-02-10T10:38:30.640" v="579" actId="3626"/>
          <ac:spMkLst>
            <pc:docMk/>
            <pc:sldMk cId="3788534466" sldId="266"/>
            <ac:spMk id="13" creationId="{3B3C5F14-341E-443F-AE3E-53FEB9CEC495}"/>
          </ac:spMkLst>
        </pc:spChg>
        <pc:graphicFrameChg chg="add del modGraphic">
          <ac:chgData name="Jude Hadfield" userId="dd15f2cf38c45536" providerId="LiveId" clId="{F99BAF82-FE10-4A68-870C-158A77E9F054}" dt="2021-02-10T10:26:01.293" v="407" actId="27309"/>
          <ac:graphicFrameMkLst>
            <pc:docMk/>
            <pc:sldMk cId="3788534466" sldId="266"/>
            <ac:graphicFrameMk id="3" creationId="{5E6E2E84-2480-4706-9913-D18D239D8B51}"/>
          </ac:graphicFrameMkLst>
        </pc:graphicFrameChg>
      </pc:sldChg>
      <pc:sldChg chg="delSp modSp mod setBg">
        <pc:chgData name="Jude Hadfield" userId="dd15f2cf38c45536" providerId="LiveId" clId="{F99BAF82-FE10-4A68-870C-158A77E9F054}" dt="2021-02-17T16:58:47.634" v="1740" actId="20577"/>
        <pc:sldMkLst>
          <pc:docMk/>
          <pc:sldMk cId="189006413" sldId="267"/>
        </pc:sldMkLst>
        <pc:spChg chg="mod">
          <ac:chgData name="Jude Hadfield" userId="dd15f2cf38c45536" providerId="LiveId" clId="{F99BAF82-FE10-4A68-870C-158A77E9F054}" dt="2021-02-17T16:58:35.281" v="1737" actId="313"/>
          <ac:spMkLst>
            <pc:docMk/>
            <pc:sldMk cId="189006413" sldId="267"/>
            <ac:spMk id="10" creationId="{49A7B4E0-B149-4026-A824-87FB77DF2A57}"/>
          </ac:spMkLst>
        </pc:spChg>
        <pc:spChg chg="mod">
          <ac:chgData name="Jude Hadfield" userId="dd15f2cf38c45536" providerId="LiveId" clId="{F99BAF82-FE10-4A68-870C-158A77E9F054}" dt="2021-02-17T16:58:32.337" v="1736" actId="20577"/>
          <ac:spMkLst>
            <pc:docMk/>
            <pc:sldMk cId="189006413" sldId="267"/>
            <ac:spMk id="11" creationId="{B7DAEBFF-F604-49B2-9E43-63A140B2A466}"/>
          </ac:spMkLst>
        </pc:spChg>
        <pc:spChg chg="mod">
          <ac:chgData name="Jude Hadfield" userId="dd15f2cf38c45536" providerId="LiveId" clId="{F99BAF82-FE10-4A68-870C-158A77E9F054}" dt="2021-02-17T16:58:22.840" v="1713" actId="20577"/>
          <ac:spMkLst>
            <pc:docMk/>
            <pc:sldMk cId="189006413" sldId="267"/>
            <ac:spMk id="13" creationId="{3307DB69-ECC4-4CAB-ADE5-6B7AB9C8ACC9}"/>
          </ac:spMkLst>
        </pc:spChg>
        <pc:spChg chg="mod">
          <ac:chgData name="Jude Hadfield" userId="dd15f2cf38c45536" providerId="LiveId" clId="{F99BAF82-FE10-4A68-870C-158A77E9F054}" dt="2021-02-17T16:58:47.634" v="1740" actId="20577"/>
          <ac:spMkLst>
            <pc:docMk/>
            <pc:sldMk cId="189006413" sldId="267"/>
            <ac:spMk id="19" creationId="{9796A702-943C-4A8D-9C92-E093A1965C10}"/>
          </ac:spMkLst>
        </pc:spChg>
        <pc:spChg chg="mod">
          <ac:chgData name="Jude Hadfield" userId="dd15f2cf38c45536" providerId="LiveId" clId="{F99BAF82-FE10-4A68-870C-158A77E9F054}" dt="2021-02-17T16:58:11.676" v="1679" actId="20577"/>
          <ac:spMkLst>
            <pc:docMk/>
            <pc:sldMk cId="189006413" sldId="267"/>
            <ac:spMk id="20" creationId="{3C5BF91A-D106-478F-AA57-2963B3DAB2CB}"/>
          </ac:spMkLst>
        </pc:spChg>
        <pc:spChg chg="mod">
          <ac:chgData name="Jude Hadfield" userId="dd15f2cf38c45536" providerId="LiveId" clId="{F99BAF82-FE10-4A68-870C-158A77E9F054}" dt="2021-02-10T10:07:59.269" v="112" actId="313"/>
          <ac:spMkLst>
            <pc:docMk/>
            <pc:sldMk cId="189006413" sldId="267"/>
            <ac:spMk id="29" creationId="{605DF853-51E8-46AD-AD72-FD746E2373B6}"/>
          </ac:spMkLst>
        </pc:spChg>
        <pc:picChg chg="del">
          <ac:chgData name="Jude Hadfield" userId="dd15f2cf38c45536" providerId="LiveId" clId="{F99BAF82-FE10-4A68-870C-158A77E9F054}" dt="2021-02-10T10:02:53.606" v="7" actId="478"/>
          <ac:picMkLst>
            <pc:docMk/>
            <pc:sldMk cId="189006413" sldId="267"/>
            <ac:picMk id="3" creationId="{84D838DC-BDAF-408A-AC2B-DAA41DF86E8F}"/>
          </ac:picMkLst>
        </pc:picChg>
        <pc:picChg chg="del">
          <ac:chgData name="Jude Hadfield" userId="dd15f2cf38c45536" providerId="LiveId" clId="{F99BAF82-FE10-4A68-870C-158A77E9F054}" dt="2021-02-10T10:03:01.905" v="12" actId="478"/>
          <ac:picMkLst>
            <pc:docMk/>
            <pc:sldMk cId="189006413" sldId="267"/>
            <ac:picMk id="6" creationId="{D82346E6-5AE0-4B13-B00A-E263A84C4C9D}"/>
          </ac:picMkLst>
        </pc:picChg>
        <pc:picChg chg="del">
          <ac:chgData name="Jude Hadfield" userId="dd15f2cf38c45536" providerId="LiveId" clId="{F99BAF82-FE10-4A68-870C-158A77E9F054}" dt="2021-02-10T10:02:58.443" v="10" actId="478"/>
          <ac:picMkLst>
            <pc:docMk/>
            <pc:sldMk cId="189006413" sldId="267"/>
            <ac:picMk id="8" creationId="{5C2311D6-F1D3-468D-A0CD-4F519F67A7DD}"/>
          </ac:picMkLst>
        </pc:picChg>
        <pc:picChg chg="del">
          <ac:chgData name="Jude Hadfield" userId="dd15f2cf38c45536" providerId="LiveId" clId="{F99BAF82-FE10-4A68-870C-158A77E9F054}" dt="2021-02-10T10:02:56.807" v="9" actId="478"/>
          <ac:picMkLst>
            <pc:docMk/>
            <pc:sldMk cId="189006413" sldId="267"/>
            <ac:picMk id="24" creationId="{F2528685-779C-4AFC-9745-6AFF6F1FCFAE}"/>
          </ac:picMkLst>
        </pc:picChg>
        <pc:picChg chg="del">
          <ac:chgData name="Jude Hadfield" userId="dd15f2cf38c45536" providerId="LiveId" clId="{F99BAF82-FE10-4A68-870C-158A77E9F054}" dt="2021-02-10T10:02:55.107" v="8" actId="478"/>
          <ac:picMkLst>
            <pc:docMk/>
            <pc:sldMk cId="189006413" sldId="267"/>
            <ac:picMk id="26" creationId="{D9850FEF-1567-4710-AB3C-D9BE44488612}"/>
          </ac:picMkLst>
        </pc:picChg>
        <pc:picChg chg="del">
          <ac:chgData name="Jude Hadfield" userId="dd15f2cf38c45536" providerId="LiveId" clId="{F99BAF82-FE10-4A68-870C-158A77E9F054}" dt="2021-02-10T10:03:00.013" v="11" actId="478"/>
          <ac:picMkLst>
            <pc:docMk/>
            <pc:sldMk cId="189006413" sldId="267"/>
            <ac:picMk id="28" creationId="{7EDF7578-CF89-4603-9E9A-E22C4FA8A273}"/>
          </ac:picMkLst>
        </pc:picChg>
      </pc:sldChg>
      <pc:sldChg chg="addSp delSp modSp mod setBg modNotesTx">
        <pc:chgData name="Jude Hadfield" userId="dd15f2cf38c45536" providerId="LiveId" clId="{F99BAF82-FE10-4A68-870C-158A77E9F054}" dt="2021-02-17T13:02:10.021" v="1654"/>
        <pc:sldMkLst>
          <pc:docMk/>
          <pc:sldMk cId="1746962446" sldId="268"/>
        </pc:sldMkLst>
        <pc:spChg chg="del">
          <ac:chgData name="Jude Hadfield" userId="dd15f2cf38c45536" providerId="LiveId" clId="{F99BAF82-FE10-4A68-870C-158A77E9F054}" dt="2021-02-10T15:21:09.957" v="1103" actId="478"/>
          <ac:spMkLst>
            <pc:docMk/>
            <pc:sldMk cId="1746962446" sldId="268"/>
            <ac:spMk id="4" creationId="{E9D2CB6B-4A36-4AA0-8F00-080B4E9CC090}"/>
          </ac:spMkLst>
        </pc:spChg>
        <pc:spChg chg="add mod">
          <ac:chgData name="Jude Hadfield" userId="dd15f2cf38c45536" providerId="LiveId" clId="{F99BAF82-FE10-4A68-870C-158A77E9F054}" dt="2021-02-10T15:18:23.118" v="998" actId="20577"/>
          <ac:spMkLst>
            <pc:docMk/>
            <pc:sldMk cId="1746962446" sldId="268"/>
            <ac:spMk id="10" creationId="{4CA308B5-8891-467B-B5EC-A054D4782ADB}"/>
          </ac:spMkLst>
        </pc:spChg>
        <pc:spChg chg="add mod">
          <ac:chgData name="Jude Hadfield" userId="dd15f2cf38c45536" providerId="LiveId" clId="{F99BAF82-FE10-4A68-870C-158A77E9F054}" dt="2021-02-10T15:18:31.361" v="1016" actId="20577"/>
          <ac:spMkLst>
            <pc:docMk/>
            <pc:sldMk cId="1746962446" sldId="268"/>
            <ac:spMk id="11" creationId="{4FAA900C-603B-4F63-A2A4-F606F9650A0F}"/>
          </ac:spMkLst>
        </pc:spChg>
        <pc:spChg chg="add mod">
          <ac:chgData name="Jude Hadfield" userId="dd15f2cf38c45536" providerId="LiveId" clId="{F99BAF82-FE10-4A68-870C-158A77E9F054}" dt="2021-02-10T15:18:43.684" v="1030" actId="20577"/>
          <ac:spMkLst>
            <pc:docMk/>
            <pc:sldMk cId="1746962446" sldId="268"/>
            <ac:spMk id="12" creationId="{802EA6A9-4D15-45BB-9F4D-298829D17594}"/>
          </ac:spMkLst>
        </pc:spChg>
        <pc:spChg chg="add mod">
          <ac:chgData name="Jude Hadfield" userId="dd15f2cf38c45536" providerId="LiveId" clId="{F99BAF82-FE10-4A68-870C-158A77E9F054}" dt="2021-02-10T15:18:58.958" v="1040" actId="20577"/>
          <ac:spMkLst>
            <pc:docMk/>
            <pc:sldMk cId="1746962446" sldId="268"/>
            <ac:spMk id="13" creationId="{4A84B3EB-C735-4078-81FB-093BF55F930C}"/>
          </ac:spMkLst>
        </pc:spChg>
        <pc:spChg chg="add mod">
          <ac:chgData name="Jude Hadfield" userId="dd15f2cf38c45536" providerId="LiveId" clId="{F99BAF82-FE10-4A68-870C-158A77E9F054}" dt="2021-02-10T15:19:06.604" v="1052" actId="20577"/>
          <ac:spMkLst>
            <pc:docMk/>
            <pc:sldMk cId="1746962446" sldId="268"/>
            <ac:spMk id="14" creationId="{CDD36516-DA65-4404-9EBF-8574EF6D715E}"/>
          </ac:spMkLst>
        </pc:spChg>
        <pc:spChg chg="mod">
          <ac:chgData name="Jude Hadfield" userId="dd15f2cf38c45536" providerId="LiveId" clId="{F99BAF82-FE10-4A68-870C-158A77E9F054}" dt="2021-02-10T15:33:58.937" v="1234" actId="14100"/>
          <ac:spMkLst>
            <pc:docMk/>
            <pc:sldMk cId="1746962446" sldId="268"/>
            <ac:spMk id="16" creationId="{D1DFB5EB-95A0-4A61-B600-2CA507C795C7}"/>
          </ac:spMkLst>
        </pc:spChg>
        <pc:spChg chg="mod">
          <ac:chgData name="Jude Hadfield" userId="dd15f2cf38c45536" providerId="LiveId" clId="{F99BAF82-FE10-4A68-870C-158A77E9F054}" dt="2021-02-10T15:21:04.628" v="1102" actId="14100"/>
          <ac:spMkLst>
            <pc:docMk/>
            <pc:sldMk cId="1746962446" sldId="268"/>
            <ac:spMk id="17" creationId="{10BA375E-3337-430B-8A9C-E44B2E9726A8}"/>
          </ac:spMkLst>
        </pc:spChg>
        <pc:spChg chg="mod">
          <ac:chgData name="Jude Hadfield" userId="dd15f2cf38c45536" providerId="LiveId" clId="{F99BAF82-FE10-4A68-870C-158A77E9F054}" dt="2021-02-10T15:34:01.933" v="1235" actId="1076"/>
          <ac:spMkLst>
            <pc:docMk/>
            <pc:sldMk cId="1746962446" sldId="268"/>
            <ac:spMk id="18" creationId="{F4ABBE36-4CB8-460F-9042-B8B50030E11F}"/>
          </ac:spMkLst>
        </pc:spChg>
        <pc:spChg chg="add mod">
          <ac:chgData name="Jude Hadfield" userId="dd15f2cf38c45536" providerId="LiveId" clId="{F99BAF82-FE10-4A68-870C-158A77E9F054}" dt="2021-02-10T15:19:24.357" v="1067" actId="20577"/>
          <ac:spMkLst>
            <pc:docMk/>
            <pc:sldMk cId="1746962446" sldId="268"/>
            <ac:spMk id="19" creationId="{3BE6BCAA-3802-4E30-B007-BF1B8F247137}"/>
          </ac:spMkLst>
        </pc:spChg>
        <pc:spChg chg="add mod">
          <ac:chgData name="Jude Hadfield" userId="dd15f2cf38c45536" providerId="LiveId" clId="{F99BAF82-FE10-4A68-870C-158A77E9F054}" dt="2021-02-10T15:19:29.482" v="1082" actId="20577"/>
          <ac:spMkLst>
            <pc:docMk/>
            <pc:sldMk cId="1746962446" sldId="268"/>
            <ac:spMk id="20" creationId="{B55941B5-0534-4DF9-9C34-092E7128E6BA}"/>
          </ac:spMkLst>
        </pc:spChg>
        <pc:spChg chg="mod">
          <ac:chgData name="Jude Hadfield" userId="dd15f2cf38c45536" providerId="LiveId" clId="{F99BAF82-FE10-4A68-870C-158A77E9F054}" dt="2021-02-10T10:18:10.374" v="243" actId="20577"/>
          <ac:spMkLst>
            <pc:docMk/>
            <pc:sldMk cId="1746962446" sldId="268"/>
            <ac:spMk id="22" creationId="{CD0C52EA-0D63-4EB3-B6FA-FC7659F7D789}"/>
          </ac:spMkLst>
        </pc:spChg>
        <pc:picChg chg="add mod ord">
          <ac:chgData name="Jude Hadfield" userId="dd15f2cf38c45536" providerId="LiveId" clId="{F99BAF82-FE10-4A68-870C-158A77E9F054}" dt="2021-02-10T15:33:44.356" v="1231" actId="167"/>
          <ac:picMkLst>
            <pc:docMk/>
            <pc:sldMk cId="1746962446" sldId="268"/>
            <ac:picMk id="2" creationId="{71D35F80-8479-4759-9358-016CDB63DAAC}"/>
          </ac:picMkLst>
        </pc:picChg>
      </pc:sldChg>
      <pc:sldChg chg="delSp modSp mod setBg modNotesTx">
        <pc:chgData name="Jude Hadfield" userId="dd15f2cf38c45536" providerId="LiveId" clId="{F99BAF82-FE10-4A68-870C-158A77E9F054}" dt="2021-02-17T13:02:10.021" v="1654"/>
        <pc:sldMkLst>
          <pc:docMk/>
          <pc:sldMk cId="4261248502" sldId="269"/>
        </pc:sldMkLst>
        <pc:spChg chg="del">
          <ac:chgData name="Jude Hadfield" userId="dd15f2cf38c45536" providerId="LiveId" clId="{F99BAF82-FE10-4A68-870C-158A77E9F054}" dt="2021-02-10T10:18:22.019" v="247" actId="478"/>
          <ac:spMkLst>
            <pc:docMk/>
            <pc:sldMk cId="4261248502" sldId="269"/>
            <ac:spMk id="16" creationId="{D1DFB5EB-95A0-4A61-B600-2CA507C795C7}"/>
          </ac:spMkLst>
        </pc:spChg>
        <pc:spChg chg="mod">
          <ac:chgData name="Jude Hadfield" userId="dd15f2cf38c45536" providerId="LiveId" clId="{F99BAF82-FE10-4A68-870C-158A77E9F054}" dt="2021-02-10T15:51:44.036" v="1436" actId="5793"/>
          <ac:spMkLst>
            <pc:docMk/>
            <pc:sldMk cId="4261248502" sldId="269"/>
            <ac:spMk id="17" creationId="{10BA375E-3337-430B-8A9C-E44B2E9726A8}"/>
          </ac:spMkLst>
        </pc:spChg>
        <pc:spChg chg="mod">
          <ac:chgData name="Jude Hadfield" userId="dd15f2cf38c45536" providerId="LiveId" clId="{F99BAF82-FE10-4A68-870C-158A77E9F054}" dt="2021-02-10T15:51:30.170" v="1408" actId="14100"/>
          <ac:spMkLst>
            <pc:docMk/>
            <pc:sldMk cId="4261248502" sldId="269"/>
            <ac:spMk id="21" creationId="{D77A0161-7690-44EA-90BC-8C87D8E0A786}"/>
          </ac:spMkLst>
        </pc:spChg>
        <pc:spChg chg="mod">
          <ac:chgData name="Jude Hadfield" userId="dd15f2cf38c45536" providerId="LiveId" clId="{F99BAF82-FE10-4A68-870C-158A77E9F054}" dt="2021-02-10T10:20:21.710" v="300" actId="20577"/>
          <ac:spMkLst>
            <pc:docMk/>
            <pc:sldMk cId="4261248502" sldId="269"/>
            <ac:spMk id="22" creationId="{CD0C52EA-0D63-4EB3-B6FA-FC7659F7D789}"/>
          </ac:spMkLst>
        </pc:spChg>
        <pc:spChg chg="del">
          <ac:chgData name="Jude Hadfield" userId="dd15f2cf38c45536" providerId="LiveId" clId="{F99BAF82-FE10-4A68-870C-158A77E9F054}" dt="2021-02-10T10:18:18.563" v="245" actId="478"/>
          <ac:spMkLst>
            <pc:docMk/>
            <pc:sldMk cId="4261248502" sldId="269"/>
            <ac:spMk id="23" creationId="{C81003C1-9632-4AF5-999C-9F77939B4283}"/>
          </ac:spMkLst>
        </pc:spChg>
        <pc:spChg chg="del">
          <ac:chgData name="Jude Hadfield" userId="dd15f2cf38c45536" providerId="LiveId" clId="{F99BAF82-FE10-4A68-870C-158A77E9F054}" dt="2021-02-10T10:18:23.493" v="248" actId="478"/>
          <ac:spMkLst>
            <pc:docMk/>
            <pc:sldMk cId="4261248502" sldId="269"/>
            <ac:spMk id="24" creationId="{77B25A04-5A34-4DB1-AF6C-AEFEDF32EC8D}"/>
          </ac:spMkLst>
        </pc:spChg>
        <pc:spChg chg="del">
          <ac:chgData name="Jude Hadfield" userId="dd15f2cf38c45536" providerId="LiveId" clId="{F99BAF82-FE10-4A68-870C-158A77E9F054}" dt="2021-02-10T10:18:16.761" v="244" actId="478"/>
          <ac:spMkLst>
            <pc:docMk/>
            <pc:sldMk cId="4261248502" sldId="269"/>
            <ac:spMk id="25" creationId="{6300E46D-CCE2-4294-AF56-8116AE3E64C7}"/>
          </ac:spMkLst>
        </pc:spChg>
        <pc:spChg chg="del">
          <ac:chgData name="Jude Hadfield" userId="dd15f2cf38c45536" providerId="LiveId" clId="{F99BAF82-FE10-4A68-870C-158A77E9F054}" dt="2021-02-10T10:18:20.550" v="246" actId="478"/>
          <ac:spMkLst>
            <pc:docMk/>
            <pc:sldMk cId="4261248502" sldId="269"/>
            <ac:spMk id="26" creationId="{7F150045-4447-4150-A50B-2188E588AD16}"/>
          </ac:spMkLst>
        </pc:spChg>
        <pc:picChg chg="del">
          <ac:chgData name="Jude Hadfield" userId="dd15f2cf38c45536" providerId="LiveId" clId="{F99BAF82-FE10-4A68-870C-158A77E9F054}" dt="2021-02-10T10:18:30.572" v="251" actId="478"/>
          <ac:picMkLst>
            <pc:docMk/>
            <pc:sldMk cId="4261248502" sldId="269"/>
            <ac:picMk id="20" creationId="{A04E9814-92D6-4304-93F2-3F90511453EB}"/>
          </ac:picMkLst>
        </pc:picChg>
      </pc:sldChg>
      <pc:sldChg chg="setBg">
        <pc:chgData name="Jude Hadfield" userId="dd15f2cf38c45536" providerId="LiveId" clId="{F99BAF82-FE10-4A68-870C-158A77E9F054}" dt="2021-02-17T13:02:10.021" v="1654"/>
        <pc:sldMkLst>
          <pc:docMk/>
          <pc:sldMk cId="1025991635" sldId="270"/>
        </pc:sldMkLst>
      </pc:sldChg>
      <pc:sldChg chg="addSp delSp modSp del mod modNotesTx">
        <pc:chgData name="Jude Hadfield" userId="dd15f2cf38c45536" providerId="LiveId" clId="{F99BAF82-FE10-4A68-870C-158A77E9F054}" dt="2021-02-10T15:07:21.673" v="938" actId="47"/>
        <pc:sldMkLst>
          <pc:docMk/>
          <pc:sldMk cId="3316674967" sldId="271"/>
        </pc:sldMkLst>
        <pc:spChg chg="del">
          <ac:chgData name="Jude Hadfield" userId="dd15f2cf38c45536" providerId="LiveId" clId="{F99BAF82-FE10-4A68-870C-158A77E9F054}" dt="2021-02-10T10:24:20.545" v="395" actId="478"/>
          <ac:spMkLst>
            <pc:docMk/>
            <pc:sldMk cId="3316674967" sldId="271"/>
            <ac:spMk id="4" creationId="{E9D2CB6B-4A36-4AA0-8F00-080B4E9CC090}"/>
          </ac:spMkLst>
        </pc:spChg>
        <pc:spChg chg="mod">
          <ac:chgData name="Jude Hadfield" userId="dd15f2cf38c45536" providerId="LiveId" clId="{F99BAF82-FE10-4A68-870C-158A77E9F054}" dt="2021-02-10T14:33:12.446" v="619" actId="14100"/>
          <ac:spMkLst>
            <pc:docMk/>
            <pc:sldMk cId="3316674967" sldId="271"/>
            <ac:spMk id="16" creationId="{D1DFB5EB-95A0-4A61-B600-2CA507C795C7}"/>
          </ac:spMkLst>
        </pc:spChg>
        <pc:spChg chg="del mod">
          <ac:chgData name="Jude Hadfield" userId="dd15f2cf38c45536" providerId="LiveId" clId="{F99BAF82-FE10-4A68-870C-158A77E9F054}" dt="2021-02-10T10:24:27.658" v="399" actId="478"/>
          <ac:spMkLst>
            <pc:docMk/>
            <pc:sldMk cId="3316674967" sldId="271"/>
            <ac:spMk id="21" creationId="{D77A0161-7690-44EA-90BC-8C87D8E0A786}"/>
          </ac:spMkLst>
        </pc:spChg>
        <pc:spChg chg="mod">
          <ac:chgData name="Jude Hadfield" userId="dd15f2cf38c45536" providerId="LiveId" clId="{F99BAF82-FE10-4A68-870C-158A77E9F054}" dt="2021-02-10T10:24:16.995" v="393" actId="14100"/>
          <ac:spMkLst>
            <pc:docMk/>
            <pc:sldMk cId="3316674967" sldId="271"/>
            <ac:spMk id="22" creationId="{CD0C52EA-0D63-4EB3-B6FA-FC7659F7D789}"/>
          </ac:spMkLst>
        </pc:spChg>
        <pc:spChg chg="del">
          <ac:chgData name="Jude Hadfield" userId="dd15f2cf38c45536" providerId="LiveId" clId="{F99BAF82-FE10-4A68-870C-158A77E9F054}" dt="2021-02-10T10:22:36.712" v="302" actId="478"/>
          <ac:spMkLst>
            <pc:docMk/>
            <pc:sldMk cId="3316674967" sldId="271"/>
            <ac:spMk id="23" creationId="{C81003C1-9632-4AF5-999C-9F77939B4283}"/>
          </ac:spMkLst>
        </pc:spChg>
        <pc:spChg chg="del">
          <ac:chgData name="Jude Hadfield" userId="dd15f2cf38c45536" providerId="LiveId" clId="{F99BAF82-FE10-4A68-870C-158A77E9F054}" dt="2021-02-10T10:24:21.822" v="396" actId="478"/>
          <ac:spMkLst>
            <pc:docMk/>
            <pc:sldMk cId="3316674967" sldId="271"/>
            <ac:spMk id="24" creationId="{77B25A04-5A34-4DB1-AF6C-AEFEDF32EC8D}"/>
          </ac:spMkLst>
        </pc:spChg>
        <pc:spChg chg="del">
          <ac:chgData name="Jude Hadfield" userId="dd15f2cf38c45536" providerId="LiveId" clId="{F99BAF82-FE10-4A68-870C-158A77E9F054}" dt="2021-02-10T10:22:35.120" v="301" actId="478"/>
          <ac:spMkLst>
            <pc:docMk/>
            <pc:sldMk cId="3316674967" sldId="271"/>
            <ac:spMk id="25" creationId="{6300E46D-CCE2-4294-AF56-8116AE3E64C7}"/>
          </ac:spMkLst>
        </pc:spChg>
        <pc:spChg chg="mod">
          <ac:chgData name="Jude Hadfield" userId="dd15f2cf38c45536" providerId="LiveId" clId="{F99BAF82-FE10-4A68-870C-158A77E9F054}" dt="2021-02-10T14:33:12.446" v="619" actId="14100"/>
          <ac:spMkLst>
            <pc:docMk/>
            <pc:sldMk cId="3316674967" sldId="271"/>
            <ac:spMk id="26" creationId="{7F150045-4447-4150-A50B-2188E588AD16}"/>
          </ac:spMkLst>
        </pc:spChg>
        <pc:picChg chg="add mod">
          <ac:chgData name="Jude Hadfield" userId="dd15f2cf38c45536" providerId="LiveId" clId="{F99BAF82-FE10-4A68-870C-158A77E9F054}" dt="2021-02-10T14:31:25.982" v="611" actId="1076"/>
          <ac:picMkLst>
            <pc:docMk/>
            <pc:sldMk cId="3316674967" sldId="271"/>
            <ac:picMk id="2" creationId="{CD1A7D9C-8F72-4090-A410-10B271CB0FEB}"/>
          </ac:picMkLst>
        </pc:picChg>
        <pc:picChg chg="del">
          <ac:chgData name="Jude Hadfield" userId="dd15f2cf38c45536" providerId="LiveId" clId="{F99BAF82-FE10-4A68-870C-158A77E9F054}" dt="2021-02-10T10:24:18.924" v="394" actId="478"/>
          <ac:picMkLst>
            <pc:docMk/>
            <pc:sldMk cId="3316674967" sldId="271"/>
            <ac:picMk id="20" creationId="{A04E9814-92D6-4304-93F2-3F90511453EB}"/>
          </ac:picMkLst>
        </pc:picChg>
      </pc:sldChg>
      <pc:sldChg chg="modSp mod setBg modNotesTx">
        <pc:chgData name="Jude Hadfield" userId="dd15f2cf38c45536" providerId="LiveId" clId="{F99BAF82-FE10-4A68-870C-158A77E9F054}" dt="2021-02-17T13:02:10.021" v="1654"/>
        <pc:sldMkLst>
          <pc:docMk/>
          <pc:sldMk cId="2067021699" sldId="272"/>
        </pc:sldMkLst>
        <pc:spChg chg="mod">
          <ac:chgData name="Jude Hadfield" userId="dd15f2cf38c45536" providerId="LiveId" clId="{F99BAF82-FE10-4A68-870C-158A77E9F054}" dt="2021-02-10T10:15:05.056" v="120" actId="1076"/>
          <ac:spMkLst>
            <pc:docMk/>
            <pc:sldMk cId="2067021699" sldId="272"/>
            <ac:spMk id="12" creationId="{A4BFCEE8-99F2-4A07-A04C-B2B9D7684983}"/>
          </ac:spMkLst>
        </pc:spChg>
        <pc:spChg chg="mod">
          <ac:chgData name="Jude Hadfield" userId="dd15f2cf38c45536" providerId="LiveId" clId="{F99BAF82-FE10-4A68-870C-158A77E9F054}" dt="2021-02-10T10:15:15.894" v="126" actId="20577"/>
          <ac:spMkLst>
            <pc:docMk/>
            <pc:sldMk cId="2067021699" sldId="272"/>
            <ac:spMk id="13" creationId="{AC6C43A3-9085-4CD2-B213-628BCC49D7C3}"/>
          </ac:spMkLst>
        </pc:spChg>
        <pc:spChg chg="mod">
          <ac:chgData name="Jude Hadfield" userId="dd15f2cf38c45536" providerId="LiveId" clId="{F99BAF82-FE10-4A68-870C-158A77E9F054}" dt="2021-02-10T10:25:28.389" v="405" actId="2711"/>
          <ac:spMkLst>
            <pc:docMk/>
            <pc:sldMk cId="2067021699" sldId="272"/>
            <ac:spMk id="14" creationId="{C1C70528-9DF4-4CAA-9C85-755738D4F6FC}"/>
          </ac:spMkLst>
        </pc:spChg>
      </pc:sldChg>
      <pc:sldChg chg="setBg">
        <pc:chgData name="Jude Hadfield" userId="dd15f2cf38c45536" providerId="LiveId" clId="{F99BAF82-FE10-4A68-870C-158A77E9F054}" dt="2021-02-17T13:02:10.021" v="1654"/>
        <pc:sldMkLst>
          <pc:docMk/>
          <pc:sldMk cId="3940585234" sldId="273"/>
        </pc:sldMkLst>
      </pc:sldChg>
      <pc:sldChg chg="setBg">
        <pc:chgData name="Jude Hadfield" userId="dd15f2cf38c45536" providerId="LiveId" clId="{F99BAF82-FE10-4A68-870C-158A77E9F054}" dt="2021-02-17T13:02:10.021" v="1654"/>
        <pc:sldMkLst>
          <pc:docMk/>
          <pc:sldMk cId="1730360305" sldId="274"/>
        </pc:sldMkLst>
      </pc:sldChg>
      <pc:sldChg chg="addSp delSp modSp mod setBg modNotesTx">
        <pc:chgData name="Jude Hadfield" userId="dd15f2cf38c45536" providerId="LiveId" clId="{F99BAF82-FE10-4A68-870C-158A77E9F054}" dt="2021-02-17T13:02:10.021" v="1654"/>
        <pc:sldMkLst>
          <pc:docMk/>
          <pc:sldMk cId="534245620" sldId="275"/>
        </pc:sldMkLst>
        <pc:spChg chg="del">
          <ac:chgData name="Jude Hadfield" userId="dd15f2cf38c45536" providerId="LiveId" clId="{F99BAF82-FE10-4A68-870C-158A77E9F054}" dt="2021-02-10T10:23:15.111" v="321" actId="478"/>
          <ac:spMkLst>
            <pc:docMk/>
            <pc:sldMk cId="534245620" sldId="275"/>
            <ac:spMk id="4" creationId="{E9D2CB6B-4A36-4AA0-8F00-080B4E9CC090}"/>
          </ac:spMkLst>
        </pc:spChg>
        <pc:spChg chg="del">
          <ac:chgData name="Jude Hadfield" userId="dd15f2cf38c45536" providerId="LiveId" clId="{F99BAF82-FE10-4A68-870C-158A77E9F054}" dt="2021-02-10T10:23:11.011" v="318" actId="478"/>
          <ac:spMkLst>
            <pc:docMk/>
            <pc:sldMk cId="534245620" sldId="275"/>
            <ac:spMk id="16" creationId="{D1DFB5EB-95A0-4A61-B600-2CA507C795C7}"/>
          </ac:spMkLst>
        </pc:spChg>
        <pc:spChg chg="mod">
          <ac:chgData name="Jude Hadfield" userId="dd15f2cf38c45536" providerId="LiveId" clId="{F99BAF82-FE10-4A68-870C-158A77E9F054}" dt="2021-02-10T15:07:26.248" v="940" actId="1076"/>
          <ac:spMkLst>
            <pc:docMk/>
            <pc:sldMk cId="534245620" sldId="275"/>
            <ac:spMk id="17" creationId="{10BA375E-3337-430B-8A9C-E44B2E9726A8}"/>
          </ac:spMkLst>
        </pc:spChg>
        <pc:spChg chg="mod">
          <ac:chgData name="Jude Hadfield" userId="dd15f2cf38c45536" providerId="LiveId" clId="{F99BAF82-FE10-4A68-870C-158A77E9F054}" dt="2021-02-10T15:07:25.293" v="939" actId="1076"/>
          <ac:spMkLst>
            <pc:docMk/>
            <pc:sldMk cId="534245620" sldId="275"/>
            <ac:spMk id="18" creationId="{F4ABBE36-4CB8-460F-9042-B8B50030E11F}"/>
          </ac:spMkLst>
        </pc:spChg>
        <pc:spChg chg="del">
          <ac:chgData name="Jude Hadfield" userId="dd15f2cf38c45536" providerId="LiveId" clId="{F99BAF82-FE10-4A68-870C-158A77E9F054}" dt="2021-02-10T10:23:13.581" v="320" actId="478"/>
          <ac:spMkLst>
            <pc:docMk/>
            <pc:sldMk cId="534245620" sldId="275"/>
            <ac:spMk id="21" creationId="{D77A0161-7690-44EA-90BC-8C87D8E0A786}"/>
          </ac:spMkLst>
        </pc:spChg>
        <pc:spChg chg="mod">
          <ac:chgData name="Jude Hadfield" userId="dd15f2cf38c45536" providerId="LiveId" clId="{F99BAF82-FE10-4A68-870C-158A77E9F054}" dt="2021-02-10T10:22:59.952" v="316" actId="20577"/>
          <ac:spMkLst>
            <pc:docMk/>
            <pc:sldMk cId="534245620" sldId="275"/>
            <ac:spMk id="22" creationId="{CD0C52EA-0D63-4EB3-B6FA-FC7659F7D789}"/>
          </ac:spMkLst>
        </pc:spChg>
        <pc:spChg chg="del">
          <ac:chgData name="Jude Hadfield" userId="dd15f2cf38c45536" providerId="LiveId" clId="{F99BAF82-FE10-4A68-870C-158A77E9F054}" dt="2021-02-10T10:23:12.345" v="319" actId="478"/>
          <ac:spMkLst>
            <pc:docMk/>
            <pc:sldMk cId="534245620" sldId="275"/>
            <ac:spMk id="24" creationId="{77B25A04-5A34-4DB1-AF6C-AEFEDF32EC8D}"/>
          </ac:spMkLst>
        </pc:spChg>
        <pc:spChg chg="del">
          <ac:chgData name="Jude Hadfield" userId="dd15f2cf38c45536" providerId="LiveId" clId="{F99BAF82-FE10-4A68-870C-158A77E9F054}" dt="2021-02-10T10:23:09.570" v="317" actId="478"/>
          <ac:spMkLst>
            <pc:docMk/>
            <pc:sldMk cId="534245620" sldId="275"/>
            <ac:spMk id="26" creationId="{7F150045-4447-4150-A50B-2188E588AD16}"/>
          </ac:spMkLst>
        </pc:spChg>
        <pc:picChg chg="add mod">
          <ac:chgData name="Jude Hadfield" userId="dd15f2cf38c45536" providerId="LiveId" clId="{F99BAF82-FE10-4A68-870C-158A77E9F054}" dt="2021-02-10T15:07:20.228" v="937" actId="1076"/>
          <ac:picMkLst>
            <pc:docMk/>
            <pc:sldMk cId="534245620" sldId="275"/>
            <ac:picMk id="2" creationId="{5E954762-2551-478B-A7C5-C85D83777AE6}"/>
          </ac:picMkLst>
        </pc:picChg>
        <pc:picChg chg="del">
          <ac:chgData name="Jude Hadfield" userId="dd15f2cf38c45536" providerId="LiveId" clId="{F99BAF82-FE10-4A68-870C-158A77E9F054}" dt="2021-02-10T10:23:16.707" v="322" actId="478"/>
          <ac:picMkLst>
            <pc:docMk/>
            <pc:sldMk cId="534245620" sldId="275"/>
            <ac:picMk id="20" creationId="{A04E9814-92D6-4304-93F2-3F90511453EB}"/>
          </ac:picMkLst>
        </pc:picChg>
      </pc:sldChg>
      <pc:sldChg chg="setBg">
        <pc:chgData name="Jude Hadfield" userId="dd15f2cf38c45536" providerId="LiveId" clId="{F99BAF82-FE10-4A68-870C-158A77E9F054}" dt="2021-02-17T13:02:10.021" v="1654"/>
        <pc:sldMkLst>
          <pc:docMk/>
          <pc:sldMk cId="4153950088" sldId="276"/>
        </pc:sldMkLst>
      </pc:sldChg>
      <pc:sldChg chg="setBg">
        <pc:chgData name="Jude Hadfield" userId="dd15f2cf38c45536" providerId="LiveId" clId="{F99BAF82-FE10-4A68-870C-158A77E9F054}" dt="2021-02-17T13:02:10.021" v="1654"/>
        <pc:sldMkLst>
          <pc:docMk/>
          <pc:sldMk cId="1399467449" sldId="277"/>
        </pc:sldMkLst>
      </pc:sldChg>
      <pc:sldChg chg="addSp delSp modSp add mod setBg modAnim modNotesTx">
        <pc:chgData name="Jude Hadfield" userId="dd15f2cf38c45536" providerId="LiveId" clId="{F99BAF82-FE10-4A68-870C-158A77E9F054}" dt="2021-02-17T13:02:10.021" v="1654"/>
        <pc:sldMkLst>
          <pc:docMk/>
          <pc:sldMk cId="1667246090" sldId="278"/>
        </pc:sldMkLst>
        <pc:spChg chg="add mod">
          <ac:chgData name="Jude Hadfield" userId="dd15f2cf38c45536" providerId="LiveId" clId="{F99BAF82-FE10-4A68-870C-158A77E9F054}" dt="2021-02-10T16:21:16.819" v="1612"/>
          <ac:spMkLst>
            <pc:docMk/>
            <pc:sldMk cId="1667246090" sldId="278"/>
            <ac:spMk id="16" creationId="{DBE3CE47-04A2-4FEC-87E8-5E0F9F80BC6F}"/>
          </ac:spMkLst>
        </pc:spChg>
        <pc:spChg chg="mod">
          <ac:chgData name="Jude Hadfield" userId="dd15f2cf38c45536" providerId="LiveId" clId="{F99BAF82-FE10-4A68-870C-158A77E9F054}" dt="2021-02-10T16:12:15.235" v="1459" actId="1076"/>
          <ac:spMkLst>
            <pc:docMk/>
            <pc:sldMk cId="1667246090" sldId="278"/>
            <ac:spMk id="17" creationId="{10BA375E-3337-430B-8A9C-E44B2E9726A8}"/>
          </ac:spMkLst>
        </pc:spChg>
        <pc:spChg chg="mod">
          <ac:chgData name="Jude Hadfield" userId="dd15f2cf38c45536" providerId="LiveId" clId="{F99BAF82-FE10-4A68-870C-158A77E9F054}" dt="2021-02-10T16:20:50.806" v="1610" actId="113"/>
          <ac:spMkLst>
            <pc:docMk/>
            <pc:sldMk cId="1667246090" sldId="278"/>
            <ac:spMk id="18" creationId="{F4ABBE36-4CB8-460F-9042-B8B50030E11F}"/>
          </ac:spMkLst>
        </pc:spChg>
        <pc:spChg chg="mod">
          <ac:chgData name="Jude Hadfield" userId="dd15f2cf38c45536" providerId="LiveId" clId="{F99BAF82-FE10-4A68-870C-158A77E9F054}" dt="2021-02-10T10:23:47.394" v="347" actId="14100"/>
          <ac:spMkLst>
            <pc:docMk/>
            <pc:sldMk cId="1667246090" sldId="278"/>
            <ac:spMk id="22" creationId="{CD0C52EA-0D63-4EB3-B6FA-FC7659F7D789}"/>
          </ac:spMkLst>
        </pc:spChg>
        <pc:spChg chg="mod">
          <ac:chgData name="Jude Hadfield" userId="dd15f2cf38c45536" providerId="LiveId" clId="{F99BAF82-FE10-4A68-870C-158A77E9F054}" dt="2021-02-10T16:21:34.135" v="1614" actId="1076"/>
          <ac:spMkLst>
            <pc:docMk/>
            <pc:sldMk cId="1667246090" sldId="278"/>
            <ac:spMk id="23" creationId="{C81003C1-9632-4AF5-999C-9F77939B4283}"/>
          </ac:spMkLst>
        </pc:spChg>
        <pc:spChg chg="del mod">
          <ac:chgData name="Jude Hadfield" userId="dd15f2cf38c45536" providerId="LiveId" clId="{F99BAF82-FE10-4A68-870C-158A77E9F054}" dt="2021-02-10T16:11:02.873" v="1447" actId="478"/>
          <ac:spMkLst>
            <pc:docMk/>
            <pc:sldMk cId="1667246090" sldId="278"/>
            <ac:spMk id="25" creationId="{6300E46D-CCE2-4294-AF56-8116AE3E64C7}"/>
          </ac:spMkLst>
        </pc:spChg>
        <pc:picChg chg="add mod">
          <ac:chgData name="Jude Hadfield" userId="dd15f2cf38c45536" providerId="LiveId" clId="{F99BAF82-FE10-4A68-870C-158A77E9F054}" dt="2021-02-10T16:12:17.614" v="1460" actId="1076"/>
          <ac:picMkLst>
            <pc:docMk/>
            <pc:sldMk cId="1667246090" sldId="278"/>
            <ac:picMk id="3" creationId="{5C62D8BF-2C2B-4E33-9C02-9CB1E1B2B8AA}"/>
          </ac:picMkLst>
        </pc:picChg>
        <pc:picChg chg="add mod">
          <ac:chgData name="Jude Hadfield" userId="dd15f2cf38c45536" providerId="LiveId" clId="{F99BAF82-FE10-4A68-870C-158A77E9F054}" dt="2021-02-10T16:10:58.270" v="1445" actId="1076"/>
          <ac:picMkLst>
            <pc:docMk/>
            <pc:sldMk cId="1667246090" sldId="278"/>
            <ac:picMk id="5" creationId="{16FF3CCA-CD94-4370-9DBB-27CB6C96CD1B}"/>
          </ac:picMkLst>
        </pc:picChg>
        <pc:picChg chg="add mod">
          <ac:chgData name="Jude Hadfield" userId="dd15f2cf38c45536" providerId="LiveId" clId="{F99BAF82-FE10-4A68-870C-158A77E9F054}" dt="2021-02-10T16:19:13.073" v="1492"/>
          <ac:picMkLst>
            <pc:docMk/>
            <pc:sldMk cId="1667246090" sldId="278"/>
            <ac:picMk id="7" creationId="{F5AC79D5-CAA2-4CB4-BD1F-0004BFCCCBEE}"/>
          </ac:picMkLst>
        </pc:picChg>
      </pc:sldChg>
      <pc:sldChg chg="addSp delSp modSp add mod setBg modNotesTx">
        <pc:chgData name="Jude Hadfield" userId="dd15f2cf38c45536" providerId="LiveId" clId="{F99BAF82-FE10-4A68-870C-158A77E9F054}" dt="2021-02-17T13:02:10.021" v="1654"/>
        <pc:sldMkLst>
          <pc:docMk/>
          <pc:sldMk cId="4168078234" sldId="279"/>
        </pc:sldMkLst>
        <pc:spChg chg="add mod">
          <ac:chgData name="Jude Hadfield" userId="dd15f2cf38c45536" providerId="LiveId" clId="{F99BAF82-FE10-4A68-870C-158A77E9F054}" dt="2021-02-10T14:42:40.171" v="875" actId="207"/>
          <ac:spMkLst>
            <pc:docMk/>
            <pc:sldMk cId="4168078234" sldId="279"/>
            <ac:spMk id="11" creationId="{6592A7FE-6518-436E-9140-F19D5062235D}"/>
          </ac:spMkLst>
        </pc:spChg>
        <pc:spChg chg="add mod">
          <ac:chgData name="Jude Hadfield" userId="dd15f2cf38c45536" providerId="LiveId" clId="{F99BAF82-FE10-4A68-870C-158A77E9F054}" dt="2021-02-10T14:42:40.171" v="875" actId="207"/>
          <ac:spMkLst>
            <pc:docMk/>
            <pc:sldMk cId="4168078234" sldId="279"/>
            <ac:spMk id="12" creationId="{D2913FBA-1608-4DC6-9A08-7899F6CA3803}"/>
          </ac:spMkLst>
        </pc:spChg>
        <pc:spChg chg="add mod">
          <ac:chgData name="Jude Hadfield" userId="dd15f2cf38c45536" providerId="LiveId" clId="{F99BAF82-FE10-4A68-870C-158A77E9F054}" dt="2021-02-10T14:42:40.171" v="875" actId="207"/>
          <ac:spMkLst>
            <pc:docMk/>
            <pc:sldMk cId="4168078234" sldId="279"/>
            <ac:spMk id="13" creationId="{B83FCF11-2F91-4503-8824-A3731F2FEA90}"/>
          </ac:spMkLst>
        </pc:spChg>
        <pc:spChg chg="add del mod">
          <ac:chgData name="Jude Hadfield" userId="dd15f2cf38c45536" providerId="LiveId" clId="{F99BAF82-FE10-4A68-870C-158A77E9F054}" dt="2021-02-10T14:41:36.459" v="791" actId="478"/>
          <ac:spMkLst>
            <pc:docMk/>
            <pc:sldMk cId="4168078234" sldId="279"/>
            <ac:spMk id="14" creationId="{FDF0412B-99C6-4CC0-9824-B3CFB3C9C05D}"/>
          </ac:spMkLst>
        </pc:spChg>
        <pc:spChg chg="mod">
          <ac:chgData name="Jude Hadfield" userId="dd15f2cf38c45536" providerId="LiveId" clId="{F99BAF82-FE10-4A68-870C-158A77E9F054}" dt="2021-02-10T14:42:40.171" v="875" actId="207"/>
          <ac:spMkLst>
            <pc:docMk/>
            <pc:sldMk cId="4168078234" sldId="279"/>
            <ac:spMk id="17" creationId="{10BA375E-3337-430B-8A9C-E44B2E9726A8}"/>
          </ac:spMkLst>
        </pc:spChg>
        <pc:spChg chg="mod">
          <ac:chgData name="Jude Hadfield" userId="dd15f2cf38c45536" providerId="LiveId" clId="{F99BAF82-FE10-4A68-870C-158A77E9F054}" dt="2021-02-10T14:41:05.851" v="779" actId="1076"/>
          <ac:spMkLst>
            <pc:docMk/>
            <pc:sldMk cId="4168078234" sldId="279"/>
            <ac:spMk id="18" creationId="{F4ABBE36-4CB8-460F-9042-B8B50030E11F}"/>
          </ac:spMkLst>
        </pc:spChg>
        <pc:spChg chg="mod">
          <ac:chgData name="Jude Hadfield" userId="dd15f2cf38c45536" providerId="LiveId" clId="{F99BAF82-FE10-4A68-870C-158A77E9F054}" dt="2021-02-10T10:23:59.942" v="375" actId="20577"/>
          <ac:spMkLst>
            <pc:docMk/>
            <pc:sldMk cId="4168078234" sldId="279"/>
            <ac:spMk id="22" creationId="{CD0C52EA-0D63-4EB3-B6FA-FC7659F7D789}"/>
          </ac:spMkLst>
        </pc:spChg>
        <pc:spChg chg="mod">
          <ac:chgData name="Jude Hadfield" userId="dd15f2cf38c45536" providerId="LiveId" clId="{F99BAF82-FE10-4A68-870C-158A77E9F054}" dt="2021-02-10T14:40:24.558" v="777" actId="14100"/>
          <ac:spMkLst>
            <pc:docMk/>
            <pc:sldMk cId="4168078234" sldId="279"/>
            <ac:spMk id="23" creationId="{C81003C1-9632-4AF5-999C-9F77939B4283}"/>
          </ac:spMkLst>
        </pc:spChg>
        <pc:spChg chg="mod">
          <ac:chgData name="Jude Hadfield" userId="dd15f2cf38c45536" providerId="LiveId" clId="{F99BAF82-FE10-4A68-870C-158A77E9F054}" dt="2021-02-10T14:39:31.435" v="688" actId="20577"/>
          <ac:spMkLst>
            <pc:docMk/>
            <pc:sldMk cId="4168078234" sldId="279"/>
            <ac:spMk id="25" creationId="{6300E46D-CCE2-4294-AF56-8116AE3E64C7}"/>
          </ac:spMkLst>
        </pc:spChg>
        <pc:picChg chg="add mod">
          <ac:chgData name="Jude Hadfield" userId="dd15f2cf38c45536" providerId="LiveId" clId="{F99BAF82-FE10-4A68-870C-158A77E9F054}" dt="2021-02-10T14:39:06.221" v="623"/>
          <ac:picMkLst>
            <pc:docMk/>
            <pc:sldMk cId="4168078234" sldId="279"/>
            <ac:picMk id="3" creationId="{5E8598CB-26CF-4276-96CF-9C6337387490}"/>
          </ac:picMkLst>
        </pc:picChg>
        <pc:picChg chg="add mod">
          <ac:chgData name="Jude Hadfield" userId="dd15f2cf38c45536" providerId="LiveId" clId="{F99BAF82-FE10-4A68-870C-158A77E9F054}" dt="2021-02-10T14:54:17.689" v="878" actId="1076"/>
          <ac:picMkLst>
            <pc:docMk/>
            <pc:sldMk cId="4168078234" sldId="279"/>
            <ac:picMk id="5" creationId="{85BE7911-1E0F-4D1B-981C-B4E841795D50}"/>
          </ac:picMkLst>
        </pc:picChg>
        <pc:picChg chg="add mod">
          <ac:chgData name="Jude Hadfield" userId="dd15f2cf38c45536" providerId="LiveId" clId="{F99BAF82-FE10-4A68-870C-158A77E9F054}" dt="2021-02-10T14:55:08.291" v="882" actId="14100"/>
          <ac:picMkLst>
            <pc:docMk/>
            <pc:sldMk cId="4168078234" sldId="279"/>
            <ac:picMk id="7" creationId="{64C47E59-2831-47BA-B300-5BED1E606CA5}"/>
          </ac:picMkLst>
        </pc:picChg>
      </pc:sldChg>
      <pc:sldMasterChg chg="setBg modSldLayout">
        <pc:chgData name="Jude Hadfield" userId="dd15f2cf38c45536" providerId="LiveId" clId="{F99BAF82-FE10-4A68-870C-158A77E9F054}" dt="2021-02-17T13:02:10.021" v="1654"/>
        <pc:sldMasterMkLst>
          <pc:docMk/>
          <pc:sldMasterMk cId="1199448287" sldId="2147483660"/>
        </pc:sldMasterMkLst>
        <pc:sldLayoutChg chg="setBg">
          <pc:chgData name="Jude Hadfield" userId="dd15f2cf38c45536" providerId="LiveId" clId="{F99BAF82-FE10-4A68-870C-158A77E9F054}" dt="2021-02-17T13:02:10.021" v="1654"/>
          <pc:sldLayoutMkLst>
            <pc:docMk/>
            <pc:sldMasterMk cId="1199448287" sldId="2147483660"/>
            <pc:sldLayoutMk cId="3326855483" sldId="2147483661"/>
          </pc:sldLayoutMkLst>
        </pc:sldLayoutChg>
        <pc:sldLayoutChg chg="setBg">
          <pc:chgData name="Jude Hadfield" userId="dd15f2cf38c45536" providerId="LiveId" clId="{F99BAF82-FE10-4A68-870C-158A77E9F054}" dt="2021-02-17T13:02:10.021" v="1654"/>
          <pc:sldLayoutMkLst>
            <pc:docMk/>
            <pc:sldMasterMk cId="1199448287" sldId="2147483660"/>
            <pc:sldLayoutMk cId="2811640793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tudentroom.co.uk/jobs/apply/interviews/interview-tip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xme.info/cms/opportunities?f%5B0%5D=field_employment_type%3A57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oxme.info/cms/learn/go-college" TargetMode="External"/><Relationship Id="rId4" Type="http://schemas.openxmlformats.org/officeDocument/2006/relationships/hyperlink" Target="https://www.findapprenticeship.service.gov.uk/apprenticeships?SearchField=All&amp;Keywords=&amp;Location=Oxford+(Oxfordshire)&amp;WithinDistance=20&amp;ApprenticeshipLevel=All&amp;DisabilityConfidentOnly=false&amp;Latitude=51.75484&amp;Longitude=-1.2553&amp;Hash=-371186337&amp;SearchMode=Keyword&amp;Category=&amp;LocationType=NonNational&amp;sortType=Distance&amp;SearchAction=Search&amp;resultsPerPage=5&amp;DisplayDescription=true&amp;DisplayDistance=true&amp;DisplayClosingDate=true&amp;DisplayStartDate=true&amp;DisplayApprenticeshipLevel=false&amp;DisplayWage=fals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/>
              <a:t>https://dictionary.cambridge.org/dictionary/english/career</a:t>
            </a:r>
          </a:p>
          <a:p>
            <a:pPr marL="228600" indent="-228600">
              <a:buAutoNum type="arabicParenR"/>
            </a:pPr>
            <a:r>
              <a:rPr lang="en-GB" dirty="0"/>
              <a:t>https://dictionary.cambridge.org/dictionary/english/progression</a:t>
            </a:r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39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https://www.oxfordshire.gov.uk/residents/community-and-living/volunteering-oxfordshire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5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https://www.thestudentroom.co.uk</a:t>
            </a: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endParaRPr lang="en-GB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Images: </a:t>
            </a:r>
          </a:p>
          <a:p>
            <a:pPr marL="228600" indent="-228600">
              <a:buAutoNum type="arabicParenR"/>
            </a:pPr>
            <a:r>
              <a:rPr lang="en-GB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Icons8</a:t>
            </a:r>
          </a:p>
          <a:p>
            <a:pPr marL="228600" indent="-228600">
              <a:buAutoNum type="arabicParenR"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01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  <a:p>
            <a:r>
              <a:rPr lang="en-GB" b="1" dirty="0"/>
              <a:t>Images:</a:t>
            </a:r>
          </a:p>
          <a:p>
            <a:r>
              <a:rPr lang="en-GB" b="1" dirty="0"/>
              <a:t>1) </a:t>
            </a:r>
            <a:r>
              <a:rPr lang="en-GB" b="0" dirty="0"/>
              <a:t>https://www.oxfordshirelep.com/findyourfuture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1e2403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c1e24034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b="0" dirty="0"/>
              <a:t>https://www.ox.ac.uk/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dirty="0"/>
              <a:t>https://www.apprenticeships.ox.ac.uk/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https://www.diamond.ac.uk/Careers/Apprenticeships.html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https://www.diamond.ac.uk/Home/About.html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https://www.gov.uk/government/organisations/uk-atomic-energy-authority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https://ccfe.ukaea.uk/careers/early-careers/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https://www.unipart.com/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https://www.morgansindallconstruction.com/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https://www.morgansindallconstruction.com/careers/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52" name="Google Shape;52;gc1e24034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1e2403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c1e24034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https://www.harwellcampus.com/media-centre/harwell-campus-information-pack/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https://www.oxfordhealth.nhs.uk/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https://rebellion.com/about-us/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https://www.oxbotica.com/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https://www.williamsf1.com/</a:t>
            </a:r>
            <a:endParaRPr lang="en-GB" b="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52" name="Google Shape;52;gc1e24034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239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1e240347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c1e240347f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https://www.greencoreconstruction.co.uk/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https://www.blenheimpalace.com/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https://global.oup.com/?cc=gb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https://tvpcareers.co.uk/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https://www.mini.co.uk/en_GB/home/why-mini/mini-uk-production.html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72" name="Google Shape;72;gc1e240347f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Pixabay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0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https://dictionary.cambridge.org/dictionary/english/sector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Cryogenics definition -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cryogenics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deals with extremely low temperatures, has no connection with 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cryonics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belief that a person’s body or body parts can be frozen at death, stored in a cryogenic vessel, and later brought back to life. https://home.cern/science/engineering/cryogenics-low-temperatures-high-performance</a:t>
            </a: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Icons8</a:t>
            </a:r>
          </a:p>
          <a:p>
            <a:pPr marL="0" indent="0">
              <a:buNone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2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https://dictionary.cambridge.org/dictionary/english/sector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/>
              <a:t>Experience Oxfordshire promotional video: https://www.youtube.com/watch?v=fkUZuj2QIms</a:t>
            </a: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Icons8</a:t>
            </a:r>
          </a:p>
          <a:p>
            <a:pPr marL="0" indent="0">
              <a:buNone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4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endParaRPr lang="en-GB" b="1" dirty="0"/>
          </a:p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https://www.oxfordhealth.nhs.uk/contacts/work/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https://www.healthcareers.nhs.uk/working-health/working-nhs/nhs-constitution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Link: </a:t>
            </a:r>
            <a:r>
              <a:rPr lang="en-GB" b="0" dirty="0"/>
              <a:t>https://www.youtube.com/channel/UCXDSgY0E_aACHXcSqX14YNg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Safe Share Video Link: https://safeshare.tv/x/ss641b2616a375c</a:t>
            </a:r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https://www.harwellcampus.com/wp-content/uploads/Harwell-Life-Sciences-Brochure.pdf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https://www.astrazeneca.co.uk/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https://www.harwellcampus.com/vision/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0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https://www.prospects.ac.uk/careers-advice/getting-a-job/skills-shortages-and-covid-19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https://www.oxfordshirelep.com/sites/default/files/uploads/OxLEP%20Skills%20Strategy.pdf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https://dictionary.cambridge.org/dictionary/english/soft-skills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1) 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93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https://oxme.info/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https://www.oxfordshirelep.com/skills/our-approach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https://www.oxfordshirelep.com/skills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iStock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Icons8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9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https://www.youtube.com/watch?v=exbe2nvV11g </a:t>
            </a:r>
          </a:p>
          <a:p>
            <a:r>
              <a:rPr lang="en-GB" b="1" dirty="0" err="1"/>
              <a:t>SafeShare</a:t>
            </a:r>
            <a:r>
              <a:rPr lang="en-GB" b="1" dirty="0"/>
              <a:t> Link: </a:t>
            </a:r>
            <a:r>
              <a:rPr lang="en-GB" b="0" dirty="0"/>
              <a:t>https://safeshare.tv/x/ss604f2a835bc1e</a:t>
            </a:r>
          </a:p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https://www.oxfordshirelep.com/skills/our-programmes/apprenticeships</a:t>
            </a:r>
          </a:p>
          <a:p>
            <a:pPr marL="228600" indent="-228600">
              <a:buAutoNum type="arabicParenR"/>
            </a:pPr>
            <a:r>
              <a:rPr lang="en-GB" b="0" dirty="0"/>
              <a:t>https://oxme.info/cms/earn/apprenticeships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3"/>
              </a:rPr>
              <a:t>http://oxme.info/cms/opportunities?f%5B0%5D=field_employment_type%3A575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dirty="0">
                <a:hlinkClick r:id="rId4"/>
              </a:rPr>
              <a:t>https://www.findapprenticeship.service.gov.uk/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>
                <a:hlinkClick r:id="rId5"/>
              </a:rPr>
              <a:t>https://oxme.info/cms/learn/go-college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https://www.oxfordshirelep.com/events/event/apprenticeships-looking-forward-and-oxfordshire-apprenticeship-awards-2021-launch</a:t>
            </a:r>
          </a:p>
          <a:p>
            <a:pPr marL="228600" indent="-228600">
              <a:buAutoNum type="arabicParenR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dirty="0"/>
              <a:t>https://twitter.com/oxlepskills</a:t>
            </a:r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  <a:p>
            <a:pPr marL="228600" indent="-228600">
              <a:buAutoNum type="arabicParenR"/>
            </a:pP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svg"/><Relationship Id="rId13" Type="http://schemas.openxmlformats.org/officeDocument/2006/relationships/image" Target="../media/image4.png"/><Relationship Id="rId18" Type="http://schemas.openxmlformats.org/officeDocument/2006/relationships/image" Target="../media/image119.jpeg"/><Relationship Id="rId3" Type="http://schemas.openxmlformats.org/officeDocument/2006/relationships/image" Target="../media/image108.png"/><Relationship Id="rId21" Type="http://schemas.openxmlformats.org/officeDocument/2006/relationships/image" Target="../media/image121.png"/><Relationship Id="rId7" Type="http://schemas.openxmlformats.org/officeDocument/2006/relationships/image" Target="../media/image112.png"/><Relationship Id="rId12" Type="http://schemas.openxmlformats.org/officeDocument/2006/relationships/image" Target="../media/image117.sv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oxme.info/cms/earn/apprenticeships" TargetMode="External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sv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hyperlink" Target="https://oxme.info/cms/learn/go-college" TargetMode="External"/><Relationship Id="rId10" Type="http://schemas.openxmlformats.org/officeDocument/2006/relationships/image" Target="../media/image115.svg"/><Relationship Id="rId19" Type="http://schemas.openxmlformats.org/officeDocument/2006/relationships/hyperlink" Target="https://safeshare.tv/x/ss604f2a835bc1e" TargetMode="External"/><Relationship Id="rId4" Type="http://schemas.openxmlformats.org/officeDocument/2006/relationships/image" Target="../media/image109.svg"/><Relationship Id="rId9" Type="http://schemas.openxmlformats.org/officeDocument/2006/relationships/image" Target="../media/image114.png"/><Relationship Id="rId14" Type="http://schemas.openxmlformats.org/officeDocument/2006/relationships/hyperlink" Target="https://www.findapprenticeship.service.gov.uk/apprenticeships?SearchField=All&amp;Keywords=&amp;Location=Oxford+(Oxfordshire)&amp;WithinDistance=20&amp;ApprenticeshipLevel=All&amp;DisabilityConfidentOnly=false&amp;Latitude=51.75484&amp;Longitude=-1.2553&amp;Hash=-371186337&amp;SearchMode=Keyword&amp;Category=&amp;LocationType=NonNational&amp;sortType=Distance&amp;SearchAction=Search&amp;resultsPerPage=5&amp;DisplayDescription=true&amp;DisplayDistance=true&amp;DisplayClosingDate=true&amp;DisplayStartDate=true&amp;DisplayApprenticeshipLevel=false&amp;DisplayWage=false" TargetMode="External"/><Relationship Id="rId22" Type="http://schemas.openxmlformats.org/officeDocument/2006/relationships/image" Target="../media/image1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svg"/><Relationship Id="rId13" Type="http://schemas.openxmlformats.org/officeDocument/2006/relationships/image" Target="../media/image4.png"/><Relationship Id="rId18" Type="http://schemas.openxmlformats.org/officeDocument/2006/relationships/image" Target="../media/image96.png"/><Relationship Id="rId3" Type="http://schemas.openxmlformats.org/officeDocument/2006/relationships/image" Target="../media/image123.png"/><Relationship Id="rId21" Type="http://schemas.openxmlformats.org/officeDocument/2006/relationships/image" Target="../media/image138.png"/><Relationship Id="rId7" Type="http://schemas.openxmlformats.org/officeDocument/2006/relationships/image" Target="../media/image127.png"/><Relationship Id="rId12" Type="http://schemas.openxmlformats.org/officeDocument/2006/relationships/image" Target="../media/image132.svg"/><Relationship Id="rId17" Type="http://schemas.openxmlformats.org/officeDocument/2006/relationships/image" Target="../media/image135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4.jpe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svg"/><Relationship Id="rId11" Type="http://schemas.openxmlformats.org/officeDocument/2006/relationships/image" Target="../media/image131.png"/><Relationship Id="rId24" Type="http://schemas.openxmlformats.org/officeDocument/2006/relationships/image" Target="../media/image141.png"/><Relationship Id="rId5" Type="http://schemas.openxmlformats.org/officeDocument/2006/relationships/image" Target="../media/image125.png"/><Relationship Id="rId15" Type="http://schemas.openxmlformats.org/officeDocument/2006/relationships/image" Target="../media/image133.png"/><Relationship Id="rId23" Type="http://schemas.openxmlformats.org/officeDocument/2006/relationships/image" Target="../media/image140.png"/><Relationship Id="rId10" Type="http://schemas.openxmlformats.org/officeDocument/2006/relationships/image" Target="../media/image130.svg"/><Relationship Id="rId19" Type="http://schemas.openxmlformats.org/officeDocument/2006/relationships/image" Target="../media/image136.png"/><Relationship Id="rId4" Type="http://schemas.openxmlformats.org/officeDocument/2006/relationships/image" Target="../media/image124.svg"/><Relationship Id="rId9" Type="http://schemas.openxmlformats.org/officeDocument/2006/relationships/image" Target="../media/image129.png"/><Relationship Id="rId14" Type="http://schemas.openxmlformats.org/officeDocument/2006/relationships/hyperlink" Target="https://www.oxfordshire.gov.uk/residents/community-and-living/volunteering-oxfordshire" TargetMode="External"/><Relationship Id="rId22" Type="http://schemas.openxmlformats.org/officeDocument/2006/relationships/image" Target="../media/image1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svg"/><Relationship Id="rId13" Type="http://schemas.openxmlformats.org/officeDocument/2006/relationships/image" Target="../media/image149.png"/><Relationship Id="rId18" Type="http://schemas.openxmlformats.org/officeDocument/2006/relationships/image" Target="../media/image79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svg"/><Relationship Id="rId11" Type="http://schemas.openxmlformats.org/officeDocument/2006/relationships/image" Target="../media/image4.png"/><Relationship Id="rId5" Type="http://schemas.openxmlformats.org/officeDocument/2006/relationships/image" Target="../media/image144.png"/><Relationship Id="rId15" Type="http://schemas.openxmlformats.org/officeDocument/2006/relationships/image" Target="../media/image151.png"/><Relationship Id="rId10" Type="http://schemas.openxmlformats.org/officeDocument/2006/relationships/image" Target="../media/image69.svg"/><Relationship Id="rId4" Type="http://schemas.openxmlformats.org/officeDocument/2006/relationships/image" Target="../media/image143.svg"/><Relationship Id="rId9" Type="http://schemas.openxmlformats.org/officeDocument/2006/relationships/image" Target="../media/image68.png"/><Relationship Id="rId1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svg"/><Relationship Id="rId13" Type="http://schemas.openxmlformats.org/officeDocument/2006/relationships/image" Target="../media/image4.png"/><Relationship Id="rId18" Type="http://schemas.openxmlformats.org/officeDocument/2006/relationships/image" Target="../media/image167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svg"/><Relationship Id="rId17" Type="http://schemas.openxmlformats.org/officeDocument/2006/relationships/image" Target="../media/image16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sv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53.png"/><Relationship Id="rId10" Type="http://schemas.openxmlformats.org/officeDocument/2006/relationships/image" Target="../media/image161.svg"/><Relationship Id="rId19" Type="http://schemas.openxmlformats.org/officeDocument/2006/relationships/image" Target="../media/image168.png"/><Relationship Id="rId4" Type="http://schemas.openxmlformats.org/officeDocument/2006/relationships/image" Target="../media/image155.svg"/><Relationship Id="rId9" Type="http://schemas.openxmlformats.org/officeDocument/2006/relationships/image" Target="../media/image160.png"/><Relationship Id="rId14" Type="http://schemas.openxmlformats.org/officeDocument/2006/relationships/image" Target="../media/image1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svg"/><Relationship Id="rId3" Type="http://schemas.openxmlformats.org/officeDocument/2006/relationships/image" Target="../media/image169.png"/><Relationship Id="rId7" Type="http://schemas.openxmlformats.org/officeDocument/2006/relationships/image" Target="../media/image4.png"/><Relationship Id="rId12" Type="http://schemas.openxmlformats.org/officeDocument/2006/relationships/image" Target="../media/image1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174.pn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173.png"/><Relationship Id="rId4" Type="http://schemas.openxmlformats.org/officeDocument/2006/relationships/image" Target="../media/image170.svg"/><Relationship Id="rId9" Type="http://schemas.openxmlformats.org/officeDocument/2006/relationships/image" Target="../media/image17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7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4.png"/><Relationship Id="rId9" Type="http://schemas.openxmlformats.org/officeDocument/2006/relationships/image" Target="../media/image1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7.png"/><Relationship Id="rId3" Type="http://schemas.openxmlformats.org/officeDocument/2006/relationships/image" Target="../media/image177.png"/><Relationship Id="rId7" Type="http://schemas.openxmlformats.org/officeDocument/2006/relationships/hyperlink" Target="https://rebellion.com/about-us/" TargetMode="External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hyperlink" Target="https://www.williamsf1.com/" TargetMode="External"/><Relationship Id="rId5" Type="http://schemas.openxmlformats.org/officeDocument/2006/relationships/hyperlink" Target="https://www.harwellcampus.com/media-centre/harwell-campus-information-pack/" TargetMode="External"/><Relationship Id="rId10" Type="http://schemas.openxmlformats.org/officeDocument/2006/relationships/image" Target="../media/image185.png"/><Relationship Id="rId4" Type="http://schemas.openxmlformats.org/officeDocument/2006/relationships/image" Target="../media/image4.png"/><Relationship Id="rId9" Type="http://schemas.openxmlformats.org/officeDocument/2006/relationships/hyperlink" Target="https://www.oxbotica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hyperlink" Target="https://www.greencoreconstruction.co.uk/" TargetMode="External"/><Relationship Id="rId3" Type="http://schemas.openxmlformats.org/officeDocument/2006/relationships/image" Target="../media/image177.png"/><Relationship Id="rId7" Type="http://schemas.openxmlformats.org/officeDocument/2006/relationships/hyperlink" Target="https://global.oup.com/?cc=gb" TargetMode="External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hyperlink" Target="https://www.mini.co.uk/en_GB/home/why-mini/mini-uk-production.html" TargetMode="External"/><Relationship Id="rId5" Type="http://schemas.openxmlformats.org/officeDocument/2006/relationships/hyperlink" Target="https://www.blenheimpalace.com/" TargetMode="External"/><Relationship Id="rId10" Type="http://schemas.openxmlformats.org/officeDocument/2006/relationships/image" Target="../media/image190.png"/><Relationship Id="rId4" Type="http://schemas.openxmlformats.org/officeDocument/2006/relationships/image" Target="../media/image4.png"/><Relationship Id="rId9" Type="http://schemas.openxmlformats.org/officeDocument/2006/relationships/hyperlink" Target="https://tvpcareers.co.uk/" TargetMode="External"/><Relationship Id="rId14" Type="http://schemas.openxmlformats.org/officeDocument/2006/relationships/image" Target="../media/image1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jpe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4.png"/><Relationship Id="rId18" Type="http://schemas.openxmlformats.org/officeDocument/2006/relationships/image" Target="../media/image34.png"/><Relationship Id="rId3" Type="http://schemas.openxmlformats.org/officeDocument/2006/relationships/image" Target="../media/image20.png"/><Relationship Id="rId21" Type="http://schemas.openxmlformats.org/officeDocument/2006/relationships/image" Target="../media/image37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svg"/><Relationship Id="rId19" Type="http://schemas.openxmlformats.org/officeDocument/2006/relationships/image" Target="../media/image35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5.svg"/><Relationship Id="rId18" Type="http://schemas.openxmlformats.org/officeDocument/2006/relationships/image" Target="../media/image43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12" Type="http://schemas.openxmlformats.org/officeDocument/2006/relationships/image" Target="../media/image24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5" Type="http://schemas.openxmlformats.org/officeDocument/2006/relationships/image" Target="../media/image40.png"/><Relationship Id="rId10" Type="http://schemas.openxmlformats.org/officeDocument/2006/relationships/image" Target="../media/image29.svg"/><Relationship Id="rId4" Type="http://schemas.openxmlformats.org/officeDocument/2006/relationships/image" Target="../media/image21.svg"/><Relationship Id="rId9" Type="http://schemas.openxmlformats.org/officeDocument/2006/relationships/image" Target="../media/image28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11" Type="http://schemas.openxmlformats.org/officeDocument/2006/relationships/image" Target="../media/image4.png"/><Relationship Id="rId5" Type="http://schemas.openxmlformats.org/officeDocument/2006/relationships/image" Target="../media/image46.png"/><Relationship Id="rId15" Type="http://schemas.openxmlformats.org/officeDocument/2006/relationships/image" Target="../media/image55.jpeg"/><Relationship Id="rId10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4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7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hyperlink" Target="https://safeshare.tv/x/ss641b2616a375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4.png"/><Relationship Id="rId18" Type="http://schemas.openxmlformats.org/officeDocument/2006/relationships/image" Target="../media/image82.png"/><Relationship Id="rId3" Type="http://schemas.openxmlformats.org/officeDocument/2006/relationships/image" Target="../media/image68.png"/><Relationship Id="rId21" Type="http://schemas.openxmlformats.org/officeDocument/2006/relationships/image" Target="../media/image85.png"/><Relationship Id="rId7" Type="http://schemas.openxmlformats.org/officeDocument/2006/relationships/image" Target="../media/image72.png"/><Relationship Id="rId12" Type="http://schemas.openxmlformats.org/officeDocument/2006/relationships/image" Target="../media/image77.sv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75.svg"/><Relationship Id="rId19" Type="http://schemas.openxmlformats.org/officeDocument/2006/relationships/image" Target="../media/image83.png"/><Relationship Id="rId4" Type="http://schemas.openxmlformats.org/officeDocument/2006/relationships/image" Target="../media/image69.svg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image" Target="../media/image4.png"/><Relationship Id="rId18" Type="http://schemas.openxmlformats.org/officeDocument/2006/relationships/image" Target="../media/image98.png"/><Relationship Id="rId26" Type="http://schemas.openxmlformats.org/officeDocument/2006/relationships/image" Target="../media/image106.png"/><Relationship Id="rId3" Type="http://schemas.openxmlformats.org/officeDocument/2006/relationships/image" Target="../media/image86.png"/><Relationship Id="rId21" Type="http://schemas.openxmlformats.org/officeDocument/2006/relationships/image" Target="../media/image101.png"/><Relationship Id="rId7" Type="http://schemas.openxmlformats.org/officeDocument/2006/relationships/image" Target="../media/image90.png"/><Relationship Id="rId12" Type="http://schemas.openxmlformats.org/officeDocument/2006/relationships/image" Target="../media/image95.svg"/><Relationship Id="rId17" Type="http://schemas.openxmlformats.org/officeDocument/2006/relationships/image" Target="../media/image80.png"/><Relationship Id="rId25" Type="http://schemas.openxmlformats.org/officeDocument/2006/relationships/image" Target="../media/image10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7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svg"/><Relationship Id="rId11" Type="http://schemas.openxmlformats.org/officeDocument/2006/relationships/image" Target="../media/image94.png"/><Relationship Id="rId24" Type="http://schemas.openxmlformats.org/officeDocument/2006/relationships/image" Target="../media/image104.png"/><Relationship Id="rId5" Type="http://schemas.openxmlformats.org/officeDocument/2006/relationships/image" Target="../media/image88.png"/><Relationship Id="rId15" Type="http://schemas.openxmlformats.org/officeDocument/2006/relationships/image" Target="../media/image96.png"/><Relationship Id="rId23" Type="http://schemas.openxmlformats.org/officeDocument/2006/relationships/image" Target="../media/image103.png"/><Relationship Id="rId10" Type="http://schemas.openxmlformats.org/officeDocument/2006/relationships/image" Target="../media/image93.svg"/><Relationship Id="rId19" Type="http://schemas.openxmlformats.org/officeDocument/2006/relationships/image" Target="../media/image99.png"/><Relationship Id="rId4" Type="http://schemas.openxmlformats.org/officeDocument/2006/relationships/image" Target="../media/image87.svg"/><Relationship Id="rId9" Type="http://schemas.openxmlformats.org/officeDocument/2006/relationships/image" Target="../media/image92.png"/><Relationship Id="rId14" Type="http://schemas.openxmlformats.org/officeDocument/2006/relationships/hyperlink" Target="https://oxme.info/" TargetMode="External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CB0B28D2-30EA-4F95-84C6-B03B2BD9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5" y="5490668"/>
            <a:ext cx="2534085" cy="10278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FCE8B8-BF52-44D7-BF9F-6123A2BC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367511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Your Fabulous Future in Oxfordshire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89A5416-87B8-4B87-8697-3969399B1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6" y="-266772"/>
            <a:ext cx="3932421" cy="184919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3B1EEB3-E937-46AB-AEFF-BFD405E4C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442369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 i="1" dirty="0">
                <a:solidFill>
                  <a:schemeClr val="tx1"/>
                </a:solidFill>
                <a:latin typeface="Century Gothic" panose="020B0502020202020204" pitchFamily="34" charset="0"/>
              </a:rPr>
              <a:t>In association with VotesforSchools and The WOW Show  </a:t>
            </a:r>
            <a:endParaRPr lang="en-GB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76EB80-84FE-4F55-B93F-00478102225B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372330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Tools outline">
            <a:extLst>
              <a:ext uri="{FF2B5EF4-FFF2-40B4-BE49-F238E27FC236}">
                <a16:creationId xmlns:a16="http://schemas.microsoft.com/office/drawing/2014/main" id="{ED93F933-EE0B-4C45-8C32-02D1985630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2332"/>
          <a:stretch/>
        </p:blipFill>
        <p:spPr>
          <a:xfrm>
            <a:off x="6386088" y="2849776"/>
            <a:ext cx="2757912" cy="3550892"/>
          </a:xfrm>
          <a:prstGeom prst="rect">
            <a:avLst/>
          </a:prstGeom>
        </p:spPr>
      </p:pic>
      <p:pic>
        <p:nvPicPr>
          <p:cNvPr id="10" name="Graphic 9" descr="Triangle Ruler outline">
            <a:extLst>
              <a:ext uri="{FF2B5EF4-FFF2-40B4-BE49-F238E27FC236}">
                <a16:creationId xmlns:a16="http://schemas.microsoft.com/office/drawing/2014/main" id="{9EE4120B-1084-4BB9-AB47-FFD366CF9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681" y="3476384"/>
            <a:ext cx="3550892" cy="3550892"/>
          </a:xfrm>
          <a:prstGeom prst="rect">
            <a:avLst/>
          </a:prstGeom>
        </p:spPr>
      </p:pic>
      <p:pic>
        <p:nvPicPr>
          <p:cNvPr id="15" name="Graphic 14" descr="Blueprint outline">
            <a:extLst>
              <a:ext uri="{FF2B5EF4-FFF2-40B4-BE49-F238E27FC236}">
                <a16:creationId xmlns:a16="http://schemas.microsoft.com/office/drawing/2014/main" id="{B29E43C4-7990-4C67-A11C-EAE0CA3416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965" y="534542"/>
            <a:ext cx="3550892" cy="3550892"/>
          </a:xfrm>
          <a:prstGeom prst="rect">
            <a:avLst/>
          </a:prstGeom>
        </p:spPr>
      </p:pic>
      <p:pic>
        <p:nvPicPr>
          <p:cNvPr id="27" name="Graphic 26" descr="Wheelbarrow outline">
            <a:extLst>
              <a:ext uri="{FF2B5EF4-FFF2-40B4-BE49-F238E27FC236}">
                <a16:creationId xmlns:a16="http://schemas.microsoft.com/office/drawing/2014/main" id="{F99EFA14-FDA5-4C53-9328-C49FFD3B15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5438" y="37845"/>
            <a:ext cx="3550892" cy="3550892"/>
          </a:xfrm>
          <a:prstGeom prst="rect">
            <a:avLst/>
          </a:prstGeom>
        </p:spPr>
      </p:pic>
      <p:pic>
        <p:nvPicPr>
          <p:cNvPr id="29" name="Graphic 28" descr="Gears outline">
            <a:extLst>
              <a:ext uri="{FF2B5EF4-FFF2-40B4-BE49-F238E27FC236}">
                <a16:creationId xmlns:a16="http://schemas.microsoft.com/office/drawing/2014/main" id="{13DF3443-67B6-4B33-8393-5BCBCF461F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494463" y="3625894"/>
            <a:ext cx="3550892" cy="355089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190587" y="4013661"/>
            <a:ext cx="7743156" cy="1259397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4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You can 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search for apprenticeships in Oxfordshire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 by clicking the Oxme logo below, or you can 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look for apprenticeships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 on the Government apprenticeship portal. Local 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 Colleges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 also place apprentices, so contacting their apprenticeship teams is another option. Why not give one of these a go?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1003C1-9632-4AF5-999C-9F77939B4283}"/>
              </a:ext>
            </a:extLst>
          </p:cNvPr>
          <p:cNvSpPr/>
          <p:nvPr/>
        </p:nvSpPr>
        <p:spPr>
          <a:xfrm>
            <a:off x="1150706" y="2982314"/>
            <a:ext cx="7743155" cy="8216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Apprenticeships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are a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great way to earn while you learn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how to do a job. There are lots of opportunities to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develop your skills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improve your earning potential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 you develop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independence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confidence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3" name="Picture 2">
            <a:hlinkClick r:id="rId16"/>
            <a:extLst>
              <a:ext uri="{FF2B5EF4-FFF2-40B4-BE49-F238E27FC236}">
                <a16:creationId xmlns:a16="http://schemas.microsoft.com/office/drawing/2014/main" id="{5C62D8BF-2C2B-4E33-9C02-9CB1E1B2B8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585" y="5424228"/>
            <a:ext cx="4291435" cy="1155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FF3CCA-CD94-4370-9DBB-27CB6C96CD1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426" y="5446530"/>
            <a:ext cx="4291435" cy="1155003"/>
          </a:xfrm>
          <a:prstGeom prst="rect">
            <a:avLst/>
          </a:prstGeom>
        </p:spPr>
      </p:pic>
      <p:pic>
        <p:nvPicPr>
          <p:cNvPr id="7" name="Picture 6">
            <a:hlinkClick r:id="rId19"/>
            <a:extLst>
              <a:ext uri="{FF2B5EF4-FFF2-40B4-BE49-F238E27FC236}">
                <a16:creationId xmlns:a16="http://schemas.microsoft.com/office/drawing/2014/main" id="{F5AC79D5-CAA2-4CB4-BD1F-0004BFCCCBE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586" y="913406"/>
            <a:ext cx="5593569" cy="1859161"/>
          </a:xfrm>
          <a:prstGeom prst="rect">
            <a:avLst/>
          </a:prstGeom>
        </p:spPr>
      </p:pic>
      <p:sp>
        <p:nvSpPr>
          <p:cNvPr id="12" name="Shape 114">
            <a:extLst>
              <a:ext uri="{FF2B5EF4-FFF2-40B4-BE49-F238E27FC236}">
                <a16:creationId xmlns:a16="http://schemas.microsoft.com/office/drawing/2014/main" id="{3A41AD54-B2C5-4739-B0CC-95698ECC9F2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Planning your future: Apprenticeships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0677DABE-222D-40B1-A7A5-D66F17557AC4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3B0C29-A754-432C-9553-2763903296EB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E792F7-A794-4AC8-823A-0CDD8B8ED62C}"/>
              </a:ext>
            </a:extLst>
          </p:cNvPr>
          <p:cNvSpPr/>
          <p:nvPr/>
        </p:nvSpPr>
        <p:spPr>
          <a:xfrm>
            <a:off x="6184231" y="908628"/>
            <a:ext cx="2709629" cy="1863939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Small group discussion </a:t>
            </a:r>
          </a:p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(4-5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the image to watch the clip. Then, discuss the advantages and disadvantages of being an apprentice. </a:t>
            </a:r>
          </a:p>
        </p:txBody>
      </p:sp>
      <p:sp>
        <p:nvSpPr>
          <p:cNvPr id="20" name="Rectangle: Rounded Corners 19">
            <a:hlinkClick r:id="rId19"/>
            <a:extLst>
              <a:ext uri="{FF2B5EF4-FFF2-40B4-BE49-F238E27FC236}">
                <a16:creationId xmlns:a16="http://schemas.microsoft.com/office/drawing/2014/main" id="{4A305163-7568-40A6-BF6A-7E90F90955B0}"/>
              </a:ext>
            </a:extLst>
          </p:cNvPr>
          <p:cNvSpPr/>
          <p:nvPr/>
        </p:nvSpPr>
        <p:spPr>
          <a:xfrm>
            <a:off x="5302601" y="811823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0:00-2:16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0" name="Picture 2" descr="Work icon">
            <a:extLst>
              <a:ext uri="{FF2B5EF4-FFF2-40B4-BE49-F238E27FC236}">
                <a16:creationId xmlns:a16="http://schemas.microsoft.com/office/drawing/2014/main" id="{BA2560EA-202C-441C-866B-CD0BE6DA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85" y="2971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quiry icon">
            <a:extLst>
              <a:ext uri="{FF2B5EF4-FFF2-40B4-BE49-F238E27FC236}">
                <a16:creationId xmlns:a16="http://schemas.microsoft.com/office/drawing/2014/main" id="{39E5B14D-A6CC-4CAE-B650-907F121C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9013" y="418615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1AA386-EF4F-40EA-A67B-1F7DF0B64AE1}"/>
              </a:ext>
            </a:extLst>
          </p:cNvPr>
          <p:cNvSpPr txBox="1"/>
          <p:nvPr/>
        </p:nvSpPr>
        <p:spPr>
          <a:xfrm>
            <a:off x="7053825" y="6654353"/>
            <a:ext cx="48730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https://safeshare.tv/x/ss604f2a835bc1e</a:t>
            </a:r>
          </a:p>
        </p:txBody>
      </p:sp>
    </p:spTree>
    <p:extLst>
      <p:ext uri="{BB962C8B-B14F-4D97-AF65-F5344CB8AC3E}">
        <p14:creationId xmlns:p14="http://schemas.microsoft.com/office/powerpoint/2010/main" val="16672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aily calendar outline">
            <a:extLst>
              <a:ext uri="{FF2B5EF4-FFF2-40B4-BE49-F238E27FC236}">
                <a16:creationId xmlns:a16="http://schemas.microsoft.com/office/drawing/2014/main" id="{B0BF61A7-E06F-4807-AD5F-1F963168F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406"/>
          <a:stretch/>
        </p:blipFill>
        <p:spPr>
          <a:xfrm>
            <a:off x="-19592" y="3883875"/>
            <a:ext cx="2613257" cy="3550893"/>
          </a:xfrm>
          <a:prstGeom prst="rect">
            <a:avLst/>
          </a:prstGeom>
        </p:spPr>
      </p:pic>
      <p:pic>
        <p:nvPicPr>
          <p:cNvPr id="8" name="Graphic 7" descr="Information outline">
            <a:extLst>
              <a:ext uri="{FF2B5EF4-FFF2-40B4-BE49-F238E27FC236}">
                <a16:creationId xmlns:a16="http://schemas.microsoft.com/office/drawing/2014/main" id="{68800656-6761-4C45-8C2E-38AFD0B6FE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7388"/>
          <a:stretch/>
        </p:blipFill>
        <p:spPr>
          <a:xfrm>
            <a:off x="5910025" y="3924541"/>
            <a:ext cx="3550893" cy="2933460"/>
          </a:xfrm>
          <a:prstGeom prst="rect">
            <a:avLst/>
          </a:prstGeom>
        </p:spPr>
      </p:pic>
      <p:pic>
        <p:nvPicPr>
          <p:cNvPr id="14" name="Graphic 13" descr="Care outline">
            <a:extLst>
              <a:ext uri="{FF2B5EF4-FFF2-40B4-BE49-F238E27FC236}">
                <a16:creationId xmlns:a16="http://schemas.microsoft.com/office/drawing/2014/main" id="{EEA7FC40-BDBF-4382-921B-A1CE9393CE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1860"/>
          <a:stretch/>
        </p:blipFill>
        <p:spPr>
          <a:xfrm flipH="1">
            <a:off x="6369338" y="436538"/>
            <a:ext cx="2774662" cy="3550893"/>
          </a:xfrm>
          <a:prstGeom prst="rect">
            <a:avLst/>
          </a:prstGeom>
        </p:spPr>
      </p:pic>
      <p:pic>
        <p:nvPicPr>
          <p:cNvPr id="22" name="Graphic 21" descr="Watering Plant outline">
            <a:extLst>
              <a:ext uri="{FF2B5EF4-FFF2-40B4-BE49-F238E27FC236}">
                <a16:creationId xmlns:a16="http://schemas.microsoft.com/office/drawing/2014/main" id="{9AD08EB0-5208-4524-9F14-10D596B231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2838491" y="2312388"/>
            <a:ext cx="3550893" cy="3550893"/>
          </a:xfrm>
          <a:prstGeom prst="rect">
            <a:avLst/>
          </a:prstGeom>
        </p:spPr>
      </p:pic>
      <p:pic>
        <p:nvPicPr>
          <p:cNvPr id="31" name="Graphic 30" descr="Cheers outline">
            <a:extLst>
              <a:ext uri="{FF2B5EF4-FFF2-40B4-BE49-F238E27FC236}">
                <a16:creationId xmlns:a16="http://schemas.microsoft.com/office/drawing/2014/main" id="{96D3646F-FCB0-431D-8F16-1B7ED5A8B7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4066" y="785942"/>
            <a:ext cx="3550893" cy="355089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3749741" y="3915280"/>
            <a:ext cx="1904226" cy="60111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Great social interactions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00E46D-CCE2-4294-AF56-8116AE3E64C7}"/>
              </a:ext>
            </a:extLst>
          </p:cNvPr>
          <p:cNvSpPr/>
          <p:nvPr/>
        </p:nvSpPr>
        <p:spPr>
          <a:xfrm>
            <a:off x="2698596" y="1012180"/>
            <a:ext cx="6117511" cy="84896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opportunities to volunteer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Voluntary work can really help with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gaining experience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finding a job you love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  </a:t>
            </a:r>
          </a:p>
        </p:txBody>
      </p:sp>
      <p:pic>
        <p:nvPicPr>
          <p:cNvPr id="3" name="Picture 2">
            <a:hlinkClick r:id="rId14"/>
            <a:extLst>
              <a:ext uri="{FF2B5EF4-FFF2-40B4-BE49-F238E27FC236}">
                <a16:creationId xmlns:a16="http://schemas.microsoft.com/office/drawing/2014/main" id="{5E8598CB-26CF-4276-96CF-9C63373874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910" y="1079473"/>
            <a:ext cx="2390775" cy="7143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92A7FE-6518-436E-9140-F19D5062235D}"/>
              </a:ext>
            </a:extLst>
          </p:cNvPr>
          <p:cNvSpPr/>
          <p:nvPr/>
        </p:nvSpPr>
        <p:spPr>
          <a:xfrm>
            <a:off x="6877727" y="3915280"/>
            <a:ext cx="1904226" cy="60111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Excellent experience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913FBA-1608-4DC6-9A08-7899F6CA3803}"/>
              </a:ext>
            </a:extLst>
          </p:cNvPr>
          <p:cNvSpPr/>
          <p:nvPr/>
        </p:nvSpPr>
        <p:spPr>
          <a:xfrm>
            <a:off x="2931292" y="4906640"/>
            <a:ext cx="1904226" cy="60111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Sense of satisfaction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3FCF11-2F91-4503-8824-A3731F2FEA90}"/>
              </a:ext>
            </a:extLst>
          </p:cNvPr>
          <p:cNvSpPr/>
          <p:nvPr/>
        </p:nvSpPr>
        <p:spPr>
          <a:xfrm>
            <a:off x="6030948" y="4906640"/>
            <a:ext cx="1904226" cy="60111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Opportunity to try new things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E7911-1E0F-4D1B-981C-B4E841795D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332" y="2113370"/>
            <a:ext cx="2390775" cy="1633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47E59-2831-47BA-B300-5BED1E606CA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10" y="3915280"/>
            <a:ext cx="2390775" cy="1462754"/>
          </a:xfrm>
          <a:prstGeom prst="rect">
            <a:avLst/>
          </a:prstGeom>
        </p:spPr>
      </p:pic>
      <p:sp>
        <p:nvSpPr>
          <p:cNvPr id="16" name="Shape 114">
            <a:extLst>
              <a:ext uri="{FF2B5EF4-FFF2-40B4-BE49-F238E27FC236}">
                <a16:creationId xmlns:a16="http://schemas.microsoft.com/office/drawing/2014/main" id="{2B6C5FDF-A743-49B8-8CEB-E5F116B480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Planning your future: Volunteering</a:t>
            </a:r>
          </a:p>
        </p:txBody>
      </p:sp>
      <p:sp>
        <p:nvSpPr>
          <p:cNvPr id="19" name="Pentagon 20">
            <a:extLst>
              <a:ext uri="{FF2B5EF4-FFF2-40B4-BE49-F238E27FC236}">
                <a16:creationId xmlns:a16="http://schemas.microsoft.com/office/drawing/2014/main" id="{8816FAAF-BA62-4F14-9966-AB36E31303B1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73546983-7257-487A-A5AD-8FD63477CE8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8DC1625-4FE8-4AC1-AA6F-D6B526AB04AB}"/>
              </a:ext>
            </a:extLst>
          </p:cNvPr>
          <p:cNvSpPr/>
          <p:nvPr/>
        </p:nvSpPr>
        <p:spPr>
          <a:xfrm>
            <a:off x="153910" y="2108429"/>
            <a:ext cx="5967902" cy="1594530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Small group discussion (2-3 mins)</a:t>
            </a:r>
          </a:p>
          <a:p>
            <a:pPr marL="285750" indent="-285750" algn="ctr">
              <a:buBlip>
                <a:blip r:embed="rId18"/>
              </a:buBlip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are the advantages of volunteering? </a:t>
            </a:r>
          </a:p>
          <a:p>
            <a:pPr marL="285750" indent="-285750" algn="ctr">
              <a:buBlip>
                <a:blip r:embed="rId18"/>
              </a:buBlip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could it help with a job or career?</a:t>
            </a:r>
          </a:p>
          <a:p>
            <a:pPr marL="285750" indent="-285750" algn="ctr">
              <a:buBlip>
                <a:blip r:embed="rId18"/>
              </a:buBlip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Which other skills might you learn while volunteering? </a:t>
            </a:r>
          </a:p>
          <a:p>
            <a:pPr marL="285750" indent="-285750" algn="ctr">
              <a:buBlip>
                <a:blip r:embed="rId18"/>
              </a:buBlip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opportunities are there to volunteer where you are?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Then, click to see just some of the perks of volunteering… </a:t>
            </a:r>
          </a:p>
        </p:txBody>
      </p:sp>
      <p:pic>
        <p:nvPicPr>
          <p:cNvPr id="1026" name="Picture 2" descr="Welfare icon">
            <a:extLst>
              <a:ext uri="{FF2B5EF4-FFF2-40B4-BE49-F238E27FC236}">
                <a16:creationId xmlns:a16="http://schemas.microsoft.com/office/drawing/2014/main" id="{E0252F94-4CDA-437C-B330-75DDFB97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0661" y="376100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ity icon">
            <a:extLst>
              <a:ext uri="{FF2B5EF4-FFF2-40B4-BE49-F238E27FC236}">
                <a16:creationId xmlns:a16="http://schemas.microsoft.com/office/drawing/2014/main" id="{3D565DA2-3E00-464B-A56F-CEE3AB6BE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707" y="570029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CA32822-5419-49C0-87A1-F969E29E4726}"/>
              </a:ext>
            </a:extLst>
          </p:cNvPr>
          <p:cNvSpPr/>
          <p:nvPr/>
        </p:nvSpPr>
        <p:spPr>
          <a:xfrm>
            <a:off x="1412696" y="5737255"/>
            <a:ext cx="6318607" cy="848962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4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Why not check out what’s available near you and see how to get involved?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sume icon">
            <a:extLst>
              <a:ext uri="{FF2B5EF4-FFF2-40B4-BE49-F238E27FC236}">
                <a16:creationId xmlns:a16="http://schemas.microsoft.com/office/drawing/2014/main" id="{191DF525-918E-41EC-B3DB-B9FE2371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47" y="37632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arch icon">
            <a:extLst>
              <a:ext uri="{FF2B5EF4-FFF2-40B4-BE49-F238E27FC236}">
                <a16:creationId xmlns:a16="http://schemas.microsoft.com/office/drawing/2014/main" id="{048EEEBF-B7B7-41B4-8D3F-C8D9DBB5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93" y="56999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tisfaction icon">
            <a:extLst>
              <a:ext uri="{FF2B5EF4-FFF2-40B4-BE49-F238E27FC236}">
                <a16:creationId xmlns:a16="http://schemas.microsoft.com/office/drawing/2014/main" id="{C0AA0552-CAD5-4541-90FC-42664797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033" y="474999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w icon">
            <a:extLst>
              <a:ext uri="{FF2B5EF4-FFF2-40B4-BE49-F238E27FC236}">
                <a16:creationId xmlns:a16="http://schemas.microsoft.com/office/drawing/2014/main" id="{2F1740F2-B0DB-4E39-94B7-F73504A7D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690" y="474999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  <p:bldP spid="13" grpId="0" animBg="1"/>
      <p:bldP spid="2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hought bubble outline">
            <a:extLst>
              <a:ext uri="{FF2B5EF4-FFF2-40B4-BE49-F238E27FC236}">
                <a16:creationId xmlns:a16="http://schemas.microsoft.com/office/drawing/2014/main" id="{5ADB437C-6036-462B-B7D5-8B0870EFF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787" y="3542637"/>
            <a:ext cx="3550893" cy="3550893"/>
          </a:xfrm>
          <a:prstGeom prst="rect">
            <a:avLst/>
          </a:prstGeom>
        </p:spPr>
      </p:pic>
      <p:pic>
        <p:nvPicPr>
          <p:cNvPr id="5" name="Graphic 4" descr="Meeting outline">
            <a:extLst>
              <a:ext uri="{FF2B5EF4-FFF2-40B4-BE49-F238E27FC236}">
                <a16:creationId xmlns:a16="http://schemas.microsoft.com/office/drawing/2014/main" id="{6068C29D-A9BB-4B99-8E12-449B7AE94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2071" y="930636"/>
            <a:ext cx="3550893" cy="3550893"/>
          </a:xfrm>
          <a:prstGeom prst="rect">
            <a:avLst/>
          </a:prstGeom>
        </p:spPr>
      </p:pic>
      <p:pic>
        <p:nvPicPr>
          <p:cNvPr id="7" name="Graphic 6" descr="Rating outline">
            <a:extLst>
              <a:ext uri="{FF2B5EF4-FFF2-40B4-BE49-F238E27FC236}">
                <a16:creationId xmlns:a16="http://schemas.microsoft.com/office/drawing/2014/main" id="{8E699D4A-EEDB-4610-A255-E4FD35F5C2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1832" y="3920637"/>
            <a:ext cx="3550893" cy="3550893"/>
          </a:xfrm>
          <a:prstGeom prst="rect">
            <a:avLst/>
          </a:prstGeom>
        </p:spPr>
      </p:pic>
      <p:pic>
        <p:nvPicPr>
          <p:cNvPr id="14" name="Graphic 13" descr="Chat outline">
            <a:extLst>
              <a:ext uri="{FF2B5EF4-FFF2-40B4-BE49-F238E27FC236}">
                <a16:creationId xmlns:a16="http://schemas.microsoft.com/office/drawing/2014/main" id="{E7DB4DBA-B4AE-4FE5-87E4-EB461B89BF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7285" y="304754"/>
            <a:ext cx="3550893" cy="355089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8" name="Shape 114">
            <a:extLst>
              <a:ext uri="{FF2B5EF4-FFF2-40B4-BE49-F238E27FC236}">
                <a16:creationId xmlns:a16="http://schemas.microsoft.com/office/drawing/2014/main" id="{FD583961-9964-4F23-BD14-8EA6EDFA9B84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Getting prepared: Interviews</a:t>
            </a:r>
          </a:p>
        </p:txBody>
      </p:sp>
      <p:sp>
        <p:nvSpPr>
          <p:cNvPr id="10" name="Pentagon 20">
            <a:extLst>
              <a:ext uri="{FF2B5EF4-FFF2-40B4-BE49-F238E27FC236}">
                <a16:creationId xmlns:a16="http://schemas.microsoft.com/office/drawing/2014/main" id="{DEEE4680-576E-47E5-95D1-AC664FA487EF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719E79-D62F-4B2F-8513-48D57B09B443}"/>
              </a:ext>
            </a:extLst>
          </p:cNvPr>
          <p:cNvSpPr/>
          <p:nvPr/>
        </p:nvSpPr>
        <p:spPr>
          <a:xfrm>
            <a:off x="342049" y="1780278"/>
            <a:ext cx="5561446" cy="1203107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(3-5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Spend 2 minutes discussing with a partner what your Top 3 Tips for interview success would be, based on your experience and knowledge. Then click to see if any of your suggestions are listed!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EED586DA-AA02-40A3-8621-0FE622D6132D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8CDED0-EAED-4CEF-944B-672A88231F92}"/>
              </a:ext>
            </a:extLst>
          </p:cNvPr>
          <p:cNvSpPr/>
          <p:nvPr/>
        </p:nvSpPr>
        <p:spPr>
          <a:xfrm>
            <a:off x="1205830" y="5836705"/>
            <a:ext cx="3240000" cy="756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Concentrate: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Talk slowly and clearly, and stop to think about your answers.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3E54E3-B9A9-40E2-89FF-8374747C60A1}"/>
              </a:ext>
            </a:extLst>
          </p:cNvPr>
          <p:cNvSpPr/>
          <p:nvPr/>
        </p:nvSpPr>
        <p:spPr>
          <a:xfrm>
            <a:off x="5584110" y="4043462"/>
            <a:ext cx="3240000" cy="756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Look after yourself: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Before your interview, try to keep hydrated, eat well and stay calm. 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604117-02AB-4FE2-AF0D-17952EBEF2A5}"/>
              </a:ext>
            </a:extLst>
          </p:cNvPr>
          <p:cNvSpPr/>
          <p:nvPr/>
        </p:nvSpPr>
        <p:spPr>
          <a:xfrm>
            <a:off x="5584110" y="5836705"/>
            <a:ext cx="3240000" cy="756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 honest: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Answer questions truthfully and don’t be afraid to ask questions of your own.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4F66AD-6FBB-4CD0-927B-A45711EAD432}"/>
              </a:ext>
            </a:extLst>
          </p:cNvPr>
          <p:cNvSpPr/>
          <p:nvPr/>
        </p:nvSpPr>
        <p:spPr>
          <a:xfrm>
            <a:off x="5584110" y="4940084"/>
            <a:ext cx="3240000" cy="756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Listen carefully: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ask them to clarify if you don't understand the question.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BA0BDE8-5FE2-4768-A17E-54ECCE116C21}"/>
              </a:ext>
            </a:extLst>
          </p:cNvPr>
          <p:cNvSpPr/>
          <p:nvPr/>
        </p:nvSpPr>
        <p:spPr>
          <a:xfrm>
            <a:off x="1205830" y="4940084"/>
            <a:ext cx="3240000" cy="756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First impressions count: 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Make yours a good one by dressing smartly.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7D6EA3-FC98-4136-8F14-DA1C11AF5526}"/>
              </a:ext>
            </a:extLst>
          </p:cNvPr>
          <p:cNvSpPr/>
          <p:nvPr/>
        </p:nvSpPr>
        <p:spPr>
          <a:xfrm>
            <a:off x="342050" y="940240"/>
            <a:ext cx="7438372" cy="66497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Interviews form an important part of any application process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no matter what your chosen sector or career. So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much do you know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about the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do’s and don’ts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 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E292E4F-E3EA-4670-A122-1727F1666712}"/>
              </a:ext>
            </a:extLst>
          </p:cNvPr>
          <p:cNvSpPr/>
          <p:nvPr/>
        </p:nvSpPr>
        <p:spPr>
          <a:xfrm>
            <a:off x="6031832" y="1793816"/>
            <a:ext cx="2792278" cy="1190016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Choose one of these pieces of advice. How can you work on this for yourself?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BFA11F1-74DE-4E28-8677-136509A9A071}"/>
              </a:ext>
            </a:extLst>
          </p:cNvPr>
          <p:cNvSpPr/>
          <p:nvPr/>
        </p:nvSpPr>
        <p:spPr>
          <a:xfrm>
            <a:off x="1205830" y="4043462"/>
            <a:ext cx="3240000" cy="756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 prepared: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Knowing your stuff and being ready for anything is vital for a successful interview.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490991-D31F-4497-AEA7-FAECE8649C70}"/>
              </a:ext>
            </a:extLst>
          </p:cNvPr>
          <p:cNvSpPr/>
          <p:nvPr/>
        </p:nvSpPr>
        <p:spPr>
          <a:xfrm>
            <a:off x="319890" y="4104662"/>
            <a:ext cx="633600" cy="633600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0C709E-BBA9-45BD-879E-87CDFC45C329}"/>
              </a:ext>
            </a:extLst>
          </p:cNvPr>
          <p:cNvSpPr/>
          <p:nvPr/>
        </p:nvSpPr>
        <p:spPr>
          <a:xfrm>
            <a:off x="4698170" y="4104662"/>
            <a:ext cx="633600" cy="6336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53F7F0C-85CF-45F5-AF10-A14C10A90F6B}"/>
              </a:ext>
            </a:extLst>
          </p:cNvPr>
          <p:cNvSpPr/>
          <p:nvPr/>
        </p:nvSpPr>
        <p:spPr>
          <a:xfrm>
            <a:off x="319890" y="5001284"/>
            <a:ext cx="633600" cy="6336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A2C08C8-71C6-4006-81F5-943D0BD8DE8D}"/>
              </a:ext>
            </a:extLst>
          </p:cNvPr>
          <p:cNvSpPr/>
          <p:nvPr/>
        </p:nvSpPr>
        <p:spPr>
          <a:xfrm>
            <a:off x="4698170" y="5001284"/>
            <a:ext cx="633600" cy="633600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A2A0E79-A490-491F-8B1D-7061F814C296}"/>
              </a:ext>
            </a:extLst>
          </p:cNvPr>
          <p:cNvSpPr/>
          <p:nvPr/>
        </p:nvSpPr>
        <p:spPr>
          <a:xfrm>
            <a:off x="319890" y="5897905"/>
            <a:ext cx="633600" cy="633600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761D657-C323-4079-9E93-DF68BBFD1624}"/>
              </a:ext>
            </a:extLst>
          </p:cNvPr>
          <p:cNvSpPr/>
          <p:nvPr/>
        </p:nvSpPr>
        <p:spPr>
          <a:xfrm>
            <a:off x="4698170" y="5897905"/>
            <a:ext cx="633600" cy="63360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New Job icon">
            <a:extLst>
              <a:ext uri="{FF2B5EF4-FFF2-40B4-BE49-F238E27FC236}">
                <a16:creationId xmlns:a16="http://schemas.microsoft.com/office/drawing/2014/main" id="{FFF18F1D-DD5F-4B29-9AE6-EFFC5A566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710" y="81104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C on Desk icon">
            <a:extLst>
              <a:ext uri="{FF2B5EF4-FFF2-40B4-BE49-F238E27FC236}">
                <a16:creationId xmlns:a16="http://schemas.microsoft.com/office/drawing/2014/main" id="{ACF2461C-FB38-45EF-9F70-59FF83A0A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490" y="309383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reen Tea icon">
            <a:extLst>
              <a:ext uri="{FF2B5EF4-FFF2-40B4-BE49-F238E27FC236}">
                <a16:creationId xmlns:a16="http://schemas.microsoft.com/office/drawing/2014/main" id="{B7561A42-D01C-4316-8DCE-40FAC3E3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103" y="30930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nger icon">
            <a:extLst>
              <a:ext uri="{FF2B5EF4-FFF2-40B4-BE49-F238E27FC236}">
                <a16:creationId xmlns:a16="http://schemas.microsoft.com/office/drawing/2014/main" id="{024FDFDA-600F-49A5-8D6D-FE5677AA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716" y="3118796"/>
            <a:ext cx="914400" cy="8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earing icon">
            <a:extLst>
              <a:ext uri="{FF2B5EF4-FFF2-40B4-BE49-F238E27FC236}">
                <a16:creationId xmlns:a16="http://schemas.microsoft.com/office/drawing/2014/main" id="{DF49A3E5-78B5-42F7-8281-233E2F39E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329" y="30564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ritical Thinking icon">
            <a:extLst>
              <a:ext uri="{FF2B5EF4-FFF2-40B4-BE49-F238E27FC236}">
                <a16:creationId xmlns:a16="http://schemas.microsoft.com/office/drawing/2014/main" id="{3F5913EE-0710-489B-A453-34D68834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942" y="305330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ommunication icon">
            <a:extLst>
              <a:ext uri="{FF2B5EF4-FFF2-40B4-BE49-F238E27FC236}">
                <a16:creationId xmlns:a16="http://schemas.microsoft.com/office/drawing/2014/main" id="{A378CAB3-132C-4692-9B2B-069277FB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553" y="30724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ghtbulb and pencil outline">
            <a:extLst>
              <a:ext uri="{FF2B5EF4-FFF2-40B4-BE49-F238E27FC236}">
                <a16:creationId xmlns:a16="http://schemas.microsoft.com/office/drawing/2014/main" id="{82E52B62-D6BD-4913-A9EC-881D42C01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2422"/>
          <a:stretch/>
        </p:blipFill>
        <p:spPr>
          <a:xfrm flipH="1">
            <a:off x="0" y="2261994"/>
            <a:ext cx="3109824" cy="3550892"/>
          </a:xfrm>
          <a:prstGeom prst="rect">
            <a:avLst/>
          </a:prstGeom>
        </p:spPr>
      </p:pic>
      <p:pic>
        <p:nvPicPr>
          <p:cNvPr id="5" name="Graphic 4" descr="Keyboard outline">
            <a:extLst>
              <a:ext uri="{FF2B5EF4-FFF2-40B4-BE49-F238E27FC236}">
                <a16:creationId xmlns:a16="http://schemas.microsoft.com/office/drawing/2014/main" id="{7EAB3C06-62C9-43A4-9B72-B3BBA72F5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3487" y="-75351"/>
            <a:ext cx="3550892" cy="3550892"/>
          </a:xfrm>
          <a:prstGeom prst="rect">
            <a:avLst/>
          </a:prstGeom>
        </p:spPr>
      </p:pic>
      <p:pic>
        <p:nvPicPr>
          <p:cNvPr id="7" name="Graphic 6" descr="Document outline">
            <a:extLst>
              <a:ext uri="{FF2B5EF4-FFF2-40B4-BE49-F238E27FC236}">
                <a16:creationId xmlns:a16="http://schemas.microsoft.com/office/drawing/2014/main" id="{A929BF1F-3E10-4299-94C1-8FE4594B4A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5460" y="3175966"/>
            <a:ext cx="3550892" cy="3550892"/>
          </a:xfrm>
          <a:prstGeom prst="rect">
            <a:avLst/>
          </a:prstGeom>
        </p:spPr>
      </p:pic>
      <p:pic>
        <p:nvPicPr>
          <p:cNvPr id="10" name="Graphic 9" descr="Signature outline">
            <a:extLst>
              <a:ext uri="{FF2B5EF4-FFF2-40B4-BE49-F238E27FC236}">
                <a16:creationId xmlns:a16="http://schemas.microsoft.com/office/drawing/2014/main" id="{C4942AC4-F0E5-4E3E-BFEC-B517E01142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4377" y="598556"/>
            <a:ext cx="3550892" cy="3550892"/>
          </a:xfrm>
          <a:prstGeom prst="rect">
            <a:avLst/>
          </a:prstGeom>
        </p:spPr>
      </p:pic>
      <p:pic>
        <p:nvPicPr>
          <p:cNvPr id="12" name="Graphic 11" descr="Typewriter outline">
            <a:extLst>
              <a:ext uri="{FF2B5EF4-FFF2-40B4-BE49-F238E27FC236}">
                <a16:creationId xmlns:a16="http://schemas.microsoft.com/office/drawing/2014/main" id="{B309C2D1-3EF7-4D74-AA97-E0E5E4FB3E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42676" y="3640818"/>
            <a:ext cx="3550892" cy="355089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1003C1-9632-4AF5-999C-9F77939B4283}"/>
              </a:ext>
            </a:extLst>
          </p:cNvPr>
          <p:cNvSpPr/>
          <p:nvPr/>
        </p:nvSpPr>
        <p:spPr>
          <a:xfrm>
            <a:off x="1032414" y="2733590"/>
            <a:ext cx="6409809" cy="64887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you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enjoy most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about each of your subjects, and the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skills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knowledge you have built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during this time.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00E46D-CCE2-4294-AF56-8116AE3E64C7}"/>
              </a:ext>
            </a:extLst>
          </p:cNvPr>
          <p:cNvSpPr/>
          <p:nvPr/>
        </p:nvSpPr>
        <p:spPr>
          <a:xfrm>
            <a:off x="1703801" y="1920227"/>
            <a:ext cx="6409809" cy="64887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reasons for applying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why you think you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would be a good applicant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what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sets you apart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from other applicants. </a:t>
            </a:r>
          </a:p>
        </p:txBody>
      </p:sp>
      <p:sp>
        <p:nvSpPr>
          <p:cNvPr id="19" name="Shape 114">
            <a:extLst>
              <a:ext uri="{FF2B5EF4-FFF2-40B4-BE49-F238E27FC236}">
                <a16:creationId xmlns:a16="http://schemas.microsoft.com/office/drawing/2014/main" id="{A859B925-41B3-4BBE-9007-8C51D25C986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Getting prepared: Personal Statements</a:t>
            </a:r>
          </a:p>
        </p:txBody>
      </p:sp>
      <p:sp>
        <p:nvSpPr>
          <p:cNvPr id="27" name="Pentagon 20">
            <a:extLst>
              <a:ext uri="{FF2B5EF4-FFF2-40B4-BE49-F238E27FC236}">
                <a16:creationId xmlns:a16="http://schemas.microsoft.com/office/drawing/2014/main" id="{B42E07B2-33B7-48AA-8121-6CC896894F76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0AB3B545-4D7B-43DB-9B72-52EDCB8BA2C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D5CBFEE-0A10-411C-9BA1-9B706B86790B}"/>
              </a:ext>
            </a:extLst>
          </p:cNvPr>
          <p:cNvSpPr/>
          <p:nvPr/>
        </p:nvSpPr>
        <p:spPr>
          <a:xfrm>
            <a:off x="191588" y="860058"/>
            <a:ext cx="8760823" cy="912394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 activity (5+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Have you started to write your personal statement? Below are some ideas of what you can include. Why not make a start? You could write down some notes, or mind-map your ideas for each section.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9D464E-BADC-43CF-ADDF-C494FC3E1DFB}"/>
              </a:ext>
            </a:extLst>
          </p:cNvPr>
          <p:cNvSpPr/>
          <p:nvPr/>
        </p:nvSpPr>
        <p:spPr>
          <a:xfrm>
            <a:off x="191587" y="1919766"/>
            <a:ext cx="1353434" cy="648870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Introduction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A6B3E6C-64AB-4221-89C8-3513533E23CC}"/>
              </a:ext>
            </a:extLst>
          </p:cNvPr>
          <p:cNvSpPr/>
          <p:nvPr/>
        </p:nvSpPr>
        <p:spPr>
          <a:xfrm>
            <a:off x="7598977" y="2734217"/>
            <a:ext cx="1353434" cy="64887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studies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701B328-016D-49A3-A2F3-5A55704C2F94}"/>
              </a:ext>
            </a:extLst>
          </p:cNvPr>
          <p:cNvSpPr/>
          <p:nvPr/>
        </p:nvSpPr>
        <p:spPr>
          <a:xfrm>
            <a:off x="1704177" y="3546953"/>
            <a:ext cx="6409809" cy="64887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Any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work experience, volunteering or paid jobs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have undertaken, what you did to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make these a success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and how they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link to your application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4C5C5EF-FB17-4871-B436-C709E82AE488}"/>
              </a:ext>
            </a:extLst>
          </p:cNvPr>
          <p:cNvSpPr/>
          <p:nvPr/>
        </p:nvSpPr>
        <p:spPr>
          <a:xfrm>
            <a:off x="191587" y="3562192"/>
            <a:ext cx="1353434" cy="648870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Work experience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DBC417-ECE8-4DDF-9364-521905CB4575}"/>
              </a:ext>
            </a:extLst>
          </p:cNvPr>
          <p:cNvSpPr/>
          <p:nvPr/>
        </p:nvSpPr>
        <p:spPr>
          <a:xfrm>
            <a:off x="1030762" y="4360316"/>
            <a:ext cx="6409809" cy="64887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Anything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outside of lesson time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which has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built skills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or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confirmed your desire to pursue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this chosen path, such as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trips, books, videos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or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talks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2786F7B-64D3-4DA9-B12E-7FF81507C909}"/>
              </a:ext>
            </a:extLst>
          </p:cNvPr>
          <p:cNvSpPr/>
          <p:nvPr/>
        </p:nvSpPr>
        <p:spPr>
          <a:xfrm>
            <a:off x="7595673" y="4363119"/>
            <a:ext cx="1353434" cy="64887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Wider learning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22D76DC-D80D-4209-A5C0-5150DB9BD563}"/>
              </a:ext>
            </a:extLst>
          </p:cNvPr>
          <p:cNvSpPr/>
          <p:nvPr/>
        </p:nvSpPr>
        <p:spPr>
          <a:xfrm>
            <a:off x="1703801" y="5173679"/>
            <a:ext cx="6409809" cy="64887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How you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your free time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any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awards you have won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and what you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enjoy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– essentially showing that you’re a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well-rounded person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A9D485F-D7AD-4315-A559-233B6077DF75}"/>
              </a:ext>
            </a:extLst>
          </p:cNvPr>
          <p:cNvSpPr/>
          <p:nvPr/>
        </p:nvSpPr>
        <p:spPr>
          <a:xfrm>
            <a:off x="191587" y="5177570"/>
            <a:ext cx="1353434" cy="648870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Hobbies &amp; interests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98478BE-0054-47DC-9309-805B9F7C593E}"/>
              </a:ext>
            </a:extLst>
          </p:cNvPr>
          <p:cNvSpPr/>
          <p:nvPr/>
        </p:nvSpPr>
        <p:spPr>
          <a:xfrm>
            <a:off x="1030762" y="5987044"/>
            <a:ext cx="6409809" cy="64887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summary of your motivations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(reasons) for applying, and how you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see it shaping your future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4A6DC46-6925-477C-B8BA-E59D5620C862}"/>
              </a:ext>
            </a:extLst>
          </p:cNvPr>
          <p:cNvSpPr/>
          <p:nvPr/>
        </p:nvSpPr>
        <p:spPr>
          <a:xfrm>
            <a:off x="7595673" y="5992023"/>
            <a:ext cx="1353434" cy="64887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Conclusion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o So icon">
            <a:extLst>
              <a:ext uri="{FF2B5EF4-FFF2-40B4-BE49-F238E27FC236}">
                <a16:creationId xmlns:a16="http://schemas.microsoft.com/office/drawing/2014/main" id="{F08BDDC6-CA2F-48C2-B78D-97E27E7F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90" y="1904661"/>
            <a:ext cx="660788" cy="6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ritical Thinking icon">
            <a:extLst>
              <a:ext uri="{FF2B5EF4-FFF2-40B4-BE49-F238E27FC236}">
                <a16:creationId xmlns:a16="http://schemas.microsoft.com/office/drawing/2014/main" id="{A50884F7-6D94-47AD-8ABB-900DE5AC6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72" y="2731745"/>
            <a:ext cx="660788" cy="6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V icon">
            <a:extLst>
              <a:ext uri="{FF2B5EF4-FFF2-40B4-BE49-F238E27FC236}">
                <a16:creationId xmlns:a16="http://schemas.microsoft.com/office/drawing/2014/main" id="{C66E2A02-EE9D-4CE9-AFF8-4ACC92CFB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90" y="3577430"/>
            <a:ext cx="660788" cy="6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torytelling icon">
            <a:extLst>
              <a:ext uri="{FF2B5EF4-FFF2-40B4-BE49-F238E27FC236}">
                <a16:creationId xmlns:a16="http://schemas.microsoft.com/office/drawing/2014/main" id="{8C838352-C82C-499F-BA85-ECAC78057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72" y="4338814"/>
            <a:ext cx="660788" cy="6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ntract icon">
            <a:extLst>
              <a:ext uri="{FF2B5EF4-FFF2-40B4-BE49-F238E27FC236}">
                <a16:creationId xmlns:a16="http://schemas.microsoft.com/office/drawing/2014/main" id="{708DA745-E3A1-404D-AAF1-9209B207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90" y="5179285"/>
            <a:ext cx="660788" cy="6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rystal Ball icon">
            <a:extLst>
              <a:ext uri="{FF2B5EF4-FFF2-40B4-BE49-F238E27FC236}">
                <a16:creationId xmlns:a16="http://schemas.microsoft.com/office/drawing/2014/main" id="{EB04B963-873A-4147-838E-2EBE2FC6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72" y="5986064"/>
            <a:ext cx="660788" cy="6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Information outline">
            <a:extLst>
              <a:ext uri="{FF2B5EF4-FFF2-40B4-BE49-F238E27FC236}">
                <a16:creationId xmlns:a16="http://schemas.microsoft.com/office/drawing/2014/main" id="{D2B28BF7-9F6E-4DB4-8C3B-FC7D710BC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5757" y="587620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641253" y="1047974"/>
            <a:ext cx="786149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careers’ platform,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the next step for you to find out more and plan your future 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641253" y="5595893"/>
            <a:ext cx="786149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 Take time to get excited and make plans!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5A704-7C1A-4555-8231-1A7C7EA20D1B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7449" y="2319086"/>
            <a:ext cx="3485298" cy="2520902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253" y="2319086"/>
            <a:ext cx="4107874" cy="185698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660AFD-474C-432E-BE96-AAE992816169}"/>
              </a:ext>
            </a:extLst>
          </p:cNvPr>
          <p:cNvSpPr/>
          <p:nvPr/>
        </p:nvSpPr>
        <p:spPr>
          <a:xfrm>
            <a:off x="641253" y="4458241"/>
            <a:ext cx="410787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Navigate your way around the platform by clicking on        Find Your Future.</a:t>
            </a:r>
          </a:p>
        </p:txBody>
      </p:sp>
      <p:pic>
        <p:nvPicPr>
          <p:cNvPr id="12" name="Graphic 11" descr="Magnifying glass with solid fill">
            <a:extLst>
              <a:ext uri="{FF2B5EF4-FFF2-40B4-BE49-F238E27FC236}">
                <a16:creationId xmlns:a16="http://schemas.microsoft.com/office/drawing/2014/main" id="{29480CE8-3196-43D6-A8F2-E2E014D978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9398" y="4760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c1e240347f_0_0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c1e240347f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c1e240347f_0_0"/>
          <p:cNvSpPr txBox="1"/>
          <p:nvPr/>
        </p:nvSpPr>
        <p:spPr>
          <a:xfrm>
            <a:off x="2185639" y="1992344"/>
            <a:ext cx="66988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The University of Oxford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has a huge variety of roles, don’t just think teaching!  They also have a great apprenticeship scheme. 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59;gc1e240347f_0_0"/>
          <p:cNvSpPr txBox="1"/>
          <p:nvPr/>
        </p:nvSpPr>
        <p:spPr>
          <a:xfrm>
            <a:off x="330257" y="2758873"/>
            <a:ext cx="6601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Diamond Light Source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one of the most advanced scientific facilities in the world, and its pioneering capabilities are helping to keep the UK at the forefront of scientific research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!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Google Shape;61;gc1e240347f_0_0"/>
          <p:cNvSpPr txBox="1"/>
          <p:nvPr/>
        </p:nvSpPr>
        <p:spPr>
          <a:xfrm>
            <a:off x="2955015" y="3850683"/>
            <a:ext cx="59082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Culham</a:t>
            </a: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Centre for Fusion Energy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UK’s national nuclear fusion laboratory. They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researching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generating low-carbon electricity.</a:t>
            </a:r>
            <a:r>
              <a:rPr lang="en-GB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endParaRPr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Google Shape;63;gc1e240347f_0_0"/>
          <p:cNvSpPr txBox="1"/>
          <p:nvPr/>
        </p:nvSpPr>
        <p:spPr>
          <a:xfrm>
            <a:off x="422184" y="4740888"/>
            <a:ext cx="6408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Unipart Group 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brings together manufacturing, logistics and consultancy to create imaginative solutions for customers.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c1e240347f_0_0"/>
          <p:cNvSpPr txBox="1"/>
          <p:nvPr/>
        </p:nvSpPr>
        <p:spPr>
          <a:xfrm>
            <a:off x="2436554" y="5629176"/>
            <a:ext cx="64085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Morgan Sindall 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has a graduate programme, traineeships and apprenticeships so there are many routes into all areas of modern construction. 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Google Shape;66;gc1e240347f_0_0"/>
          <p:cNvSpPr/>
          <p:nvPr/>
        </p:nvSpPr>
        <p:spPr>
          <a:xfrm>
            <a:off x="-878182" y="1424474"/>
            <a:ext cx="8001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c1e240347f_0_0"/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sp>
        <p:nvSpPr>
          <p:cNvPr id="68" name="Google Shape;68;gc1e240347f_0_0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87C8E68B-6DB5-4A1D-86A1-74E7D50AB8BF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3A58B-7855-461E-B9E5-736BD3F0E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60" y="1992344"/>
            <a:ext cx="1617739" cy="555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BD021-7007-435D-BE9D-568A01801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818" y="2812170"/>
            <a:ext cx="1647825" cy="56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35617-2A6E-4F2B-A85B-93EEE8501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67" y="3861739"/>
            <a:ext cx="2581353" cy="514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46194-E282-42D0-84DC-12770F74B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285" y="4696976"/>
            <a:ext cx="1567358" cy="611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40B64-E9B6-4E05-8C1A-7053E0183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60" y="5299711"/>
            <a:ext cx="177165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c1e240347f_0_0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c1e240347f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c1e240347f_0_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046" y="1784015"/>
            <a:ext cx="920711" cy="9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c1e240347f_0_0"/>
          <p:cNvSpPr txBox="1"/>
          <p:nvPr/>
        </p:nvSpPr>
        <p:spPr>
          <a:xfrm>
            <a:off x="1490405" y="1992344"/>
            <a:ext cx="739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Harwell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one of the leading science and innovation campuses in Europe with over 200 organisations on the 900 hectare site (that’s pretty huge…).  </a:t>
            </a:r>
            <a:endParaRPr dirty="0"/>
          </a:p>
        </p:txBody>
      </p:sp>
      <p:sp>
        <p:nvSpPr>
          <p:cNvPr id="59" name="Google Shape;59;gc1e240347f_0_0"/>
          <p:cNvSpPr txBox="1"/>
          <p:nvPr/>
        </p:nvSpPr>
        <p:spPr>
          <a:xfrm>
            <a:off x="330259" y="2893888"/>
            <a:ext cx="660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Oxford 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lang="en-GB" sz="14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Hospitals </a:t>
            </a:r>
            <a:r>
              <a:rPr lang="en-GB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physical and mental health services and social care.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have</a:t>
            </a:r>
            <a:r>
              <a:rPr lang="en-GB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over 6,000 employees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c1e240347f_0_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2184" y="3704617"/>
            <a:ext cx="138112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c1e240347f_0_0"/>
          <p:cNvSpPr txBox="1"/>
          <p:nvPr/>
        </p:nvSpPr>
        <p:spPr>
          <a:xfrm>
            <a:off x="1918038" y="3795432"/>
            <a:ext cx="694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Rebellion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known for producing books, comics, TV and film, but at its core it is a leading developer and publisher of games, such </a:t>
            </a:r>
            <a:r>
              <a:rPr lang="en-GB" sz="14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Sniper Elite 4.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c1e240347f_0_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86182" y="4739919"/>
            <a:ext cx="1877098" cy="6527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c1e240347f_0_0"/>
          <p:cNvSpPr txBox="1"/>
          <p:nvPr/>
        </p:nvSpPr>
        <p:spPr>
          <a:xfrm>
            <a:off x="422185" y="4696976"/>
            <a:ext cx="640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Oxbotica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of the world’s leading autonomous driving software companies.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build software for use in the real world, using ideas from the areas of physics, robotics, maths and artificial intelligence.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c1e240347f_0_0"/>
          <p:cNvSpPr txBox="1"/>
          <p:nvPr/>
        </p:nvSpPr>
        <p:spPr>
          <a:xfrm>
            <a:off x="2868442" y="5813963"/>
            <a:ext cx="60161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Williams Racing</a:t>
            </a:r>
            <a:r>
              <a:rPr lang="en-GB" sz="1400" b="0" i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employs around 600 people in the heart of the UK’s “Motorsport Valley” in rural Oxfordshire. 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Google Shape;66;gc1e240347f_0_0"/>
          <p:cNvSpPr/>
          <p:nvPr/>
        </p:nvSpPr>
        <p:spPr>
          <a:xfrm>
            <a:off x="-878182" y="1424474"/>
            <a:ext cx="8001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c1e240347f_0_0"/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sp>
        <p:nvSpPr>
          <p:cNvPr id="68" name="Google Shape;68;gc1e240347f_0_0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pic>
        <p:nvPicPr>
          <p:cNvPr id="3" name="Picture 2">
            <a:hlinkClick r:id="rId11"/>
            <a:extLst>
              <a:ext uri="{FF2B5EF4-FFF2-40B4-BE49-F238E27FC236}">
                <a16:creationId xmlns:a16="http://schemas.microsoft.com/office/drawing/2014/main" id="{022DF45A-5449-4F04-804F-4095C9A1DA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184" y="5856324"/>
            <a:ext cx="2392136" cy="425406"/>
          </a:xfrm>
          <a:prstGeom prst="rect">
            <a:avLst/>
          </a:prstGeom>
        </p:spPr>
      </p:pic>
      <p:sp>
        <p:nvSpPr>
          <p:cNvPr id="18" name="Shape 114">
            <a:extLst>
              <a:ext uri="{FF2B5EF4-FFF2-40B4-BE49-F238E27FC236}">
                <a16:creationId xmlns:a16="http://schemas.microsoft.com/office/drawing/2014/main" id="{87C8E68B-6DB5-4A1D-86A1-74E7D50AB8BF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B80B28-4C26-46E5-B422-734EF9DB89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85581" y="2553812"/>
            <a:ext cx="1828160" cy="9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c1e240347f_0_25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c1e240347f_0_2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c1e240347f_0_25"/>
          <p:cNvSpPr txBox="1"/>
          <p:nvPr/>
        </p:nvSpPr>
        <p:spPr>
          <a:xfrm>
            <a:off x="2277978" y="2933391"/>
            <a:ext cx="66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Blenheim Palace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big source of tourism in Oxfordshire, and it also hosts sporting events, banquets and weddings.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c1e240347f_0_25"/>
          <p:cNvSpPr txBox="1"/>
          <p:nvPr/>
        </p:nvSpPr>
        <p:spPr>
          <a:xfrm>
            <a:off x="328857" y="3984826"/>
            <a:ext cx="6728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Oxford University Press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high quality academic and education resources. You may even have some of their textbooks!  </a:t>
            </a:r>
            <a:endParaRPr dirty="0"/>
          </a:p>
        </p:txBody>
      </p:sp>
      <p:sp>
        <p:nvSpPr>
          <p:cNvPr id="78" name="Google Shape;78;gc1e240347f_0_25"/>
          <p:cNvSpPr txBox="1"/>
          <p:nvPr/>
        </p:nvSpPr>
        <p:spPr>
          <a:xfrm>
            <a:off x="2277977" y="4933426"/>
            <a:ext cx="66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8,000 people work for </a:t>
            </a: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Thames Valley Police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many varied roles and volunteering opportunities available.  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c1e240347f_0_25"/>
          <p:cNvSpPr txBox="1"/>
          <p:nvPr/>
        </p:nvSpPr>
        <p:spPr>
          <a:xfrm>
            <a:off x="328857" y="5770901"/>
            <a:ext cx="6730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BMW Mini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run apprenticeships and internships, as well as taking graduates. They have a programme called “Girls Go Technical” to encourage young women to join.  </a:t>
            </a:r>
            <a:endParaRPr dirty="0"/>
          </a:p>
        </p:txBody>
      </p:sp>
      <p:pic>
        <p:nvPicPr>
          <p:cNvPr id="81" name="Google Shape;81;gc1e240347f_0_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0259" y="2830953"/>
            <a:ext cx="1805964" cy="7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c1e240347f_0_2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1134" y="3913118"/>
            <a:ext cx="1702733" cy="66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c1e240347f_0_25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0057" y="4894009"/>
            <a:ext cx="1806166" cy="60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c1e240347f_0_25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65577" y="5636767"/>
            <a:ext cx="1545285" cy="7914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c1e240347f_0_25"/>
          <p:cNvSpPr txBox="1"/>
          <p:nvPr/>
        </p:nvSpPr>
        <p:spPr>
          <a:xfrm>
            <a:off x="328857" y="1934979"/>
            <a:ext cx="62338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Greencore Construction 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people build modern, dream homes with low impact on the environment.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gc1e240347f_0_25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sp>
        <p:nvSpPr>
          <p:cNvPr id="19" name="Google Shape;67;gc1e240347f_0_0">
            <a:extLst>
              <a:ext uri="{FF2B5EF4-FFF2-40B4-BE49-F238E27FC236}">
                <a16:creationId xmlns:a16="http://schemas.microsoft.com/office/drawing/2014/main" id="{1194B512-343E-43FA-95BD-4C2EAEB330DF}"/>
              </a:ext>
            </a:extLst>
          </p:cNvPr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logos to visit the websites of each employer featured below!</a:t>
            </a:r>
            <a:endParaRPr dirty="0"/>
          </a:p>
        </p:txBody>
      </p:sp>
      <p:pic>
        <p:nvPicPr>
          <p:cNvPr id="3" name="Picture 2">
            <a:hlinkClick r:id="rId13"/>
            <a:extLst>
              <a:ext uri="{FF2B5EF4-FFF2-40B4-BE49-F238E27FC236}">
                <a16:creationId xmlns:a16="http://schemas.microsoft.com/office/drawing/2014/main" id="{AC303136-4ED2-48F2-AD0D-EDAFC9862D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0960" y="1892209"/>
            <a:ext cx="2032907" cy="613898"/>
          </a:xfrm>
          <a:prstGeom prst="rect">
            <a:avLst/>
          </a:prstGeom>
        </p:spPr>
      </p:pic>
      <p:sp>
        <p:nvSpPr>
          <p:cNvPr id="17" name="Shape 114">
            <a:extLst>
              <a:ext uri="{FF2B5EF4-FFF2-40B4-BE49-F238E27FC236}">
                <a16:creationId xmlns:a16="http://schemas.microsoft.com/office/drawing/2014/main" id="{AF8E0060-A397-428A-94EF-89BA784A8C64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3A1B66-E214-4025-A334-04A2C33557E3}"/>
              </a:ext>
            </a:extLst>
          </p:cNvPr>
          <p:cNvCxnSpPr/>
          <p:nvPr/>
        </p:nvCxnSpPr>
        <p:spPr>
          <a:xfrm>
            <a:off x="53751" y="3804311"/>
            <a:ext cx="90364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114">
            <a:extLst>
              <a:ext uri="{FF2B5EF4-FFF2-40B4-BE49-F238E27FC236}">
                <a16:creationId xmlns:a16="http://schemas.microsoft.com/office/drawing/2014/main" id="{728CB498-3206-47E9-8743-15E2064629EB}"/>
              </a:ext>
            </a:extLst>
          </p:cNvPr>
          <p:cNvSpPr/>
          <p:nvPr/>
        </p:nvSpPr>
        <p:spPr>
          <a:xfrm>
            <a:off x="540001" y="540000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Learning objectives for today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A4BFCEE8-99F2-4A07-A04C-B2B9D7684983}"/>
              </a:ext>
            </a:extLst>
          </p:cNvPr>
          <p:cNvSpPr/>
          <p:nvPr/>
        </p:nvSpPr>
        <p:spPr>
          <a:xfrm>
            <a:off x="472484" y="3968784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Keywords</a:t>
            </a:r>
          </a:p>
        </p:txBody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id="{AC6C43A3-9085-4CD2-B213-628BCC49D7C3}"/>
              </a:ext>
            </a:extLst>
          </p:cNvPr>
          <p:cNvSpPr/>
          <p:nvPr/>
        </p:nvSpPr>
        <p:spPr>
          <a:xfrm>
            <a:off x="472483" y="4585093"/>
            <a:ext cx="8199031" cy="19449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Labour</a:t>
            </a:r>
            <a:r>
              <a:rPr lang="en-US" sz="16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Market Information (LMI): </a:t>
            </a:r>
            <a:r>
              <a:rPr lang="en-US" sz="1600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and careers available in a geographical area. 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Career planning</a:t>
            </a:r>
            <a:r>
              <a:rPr lang="en-GB" sz="16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: </a:t>
            </a:r>
            <a:r>
              <a:rPr lang="en-GB" sz="1600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Improving your chances of being involved and qualified for your chosen career.  </a:t>
            </a:r>
          </a:p>
          <a:p>
            <a:pPr marL="285750" indent="-2857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GB" sz="1600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Progression pathways: </a:t>
            </a:r>
            <a:r>
              <a:rPr lang="en-GB" sz="1600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Directions of study and work experience to support a career pathway.  </a:t>
            </a:r>
            <a:endParaRPr lang="en-US" sz="1600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>
              <a:buClr>
                <a:srgbClr val="BA1A1A"/>
              </a:buClr>
              <a:buSzPct val="100000"/>
            </a:pPr>
            <a:endParaRPr lang="en-GB" sz="1600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>
              <a:buClr>
                <a:srgbClr val="BA1A1A"/>
              </a:buClr>
              <a:buSzPct val="100000"/>
            </a:pPr>
            <a:endParaRPr lang="en-GB" sz="1600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70528-9DF4-4CAA-9C85-755738D4F6FC}"/>
              </a:ext>
            </a:extLst>
          </p:cNvPr>
          <p:cNvSpPr txBox="1"/>
          <p:nvPr/>
        </p:nvSpPr>
        <p:spPr>
          <a:xfrm>
            <a:off x="540001" y="1167529"/>
            <a:ext cx="767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  <a:r>
              <a:rPr lang="en-GB" sz="1600" b="0" i="0" u="none" strike="noStrike" baseline="0" dirty="0">
                <a:latin typeface="Century Gothic" panose="020B0502020202020204" pitchFamily="34" charset="0"/>
                <a:cs typeface="Arial" panose="020B0604020202020204" pitchFamily="34" charset="0"/>
              </a:rPr>
              <a:t>draw conclusions from researching and evaluating relevant job and labour market information (LMI) to support your future plans.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  <a:r>
              <a:rPr lang="en-GB" sz="1600" b="0" i="0" u="none" strike="noStrike" baseline="0" dirty="0">
                <a:latin typeface="Century Gothic" panose="020B0502020202020204" pitchFamily="34" charset="0"/>
                <a:cs typeface="Arial" panose="020B0604020202020204" pitchFamily="34" charset="0"/>
              </a:rPr>
              <a:t>develop and apply enterprising qualities and skills in your approach to learning, work and career planning.</a:t>
            </a:r>
          </a:p>
          <a:p>
            <a:endParaRPr lang="en-GB" sz="1600" b="0" i="0" u="none" strike="noStrike" baseline="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latin typeface="Century Gothic" panose="020B0502020202020204" pitchFamily="34" charset="0"/>
                <a:cs typeface="Arial" panose="020B0604020202020204" pitchFamily="34" charset="0"/>
              </a:rPr>
              <a:t>To research and evaluate progression pathways and return on investment for the higher and further education, training, apprenticeship, employment and volunteering options that are open to you.</a:t>
            </a:r>
          </a:p>
          <a:p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7F79EAE1-D88B-4A00-A75E-0E8552734F0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206702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Work from home desk outline">
            <a:extLst>
              <a:ext uri="{FF2B5EF4-FFF2-40B4-BE49-F238E27FC236}">
                <a16:creationId xmlns:a16="http://schemas.microsoft.com/office/drawing/2014/main" id="{7495F20C-5402-475D-8D72-686A8C894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6043" y="3928754"/>
            <a:ext cx="3550895" cy="3550895"/>
          </a:xfrm>
          <a:prstGeom prst="rect">
            <a:avLst/>
          </a:prstGeom>
        </p:spPr>
      </p:pic>
      <p:pic>
        <p:nvPicPr>
          <p:cNvPr id="18" name="Graphic 17" descr="Text outline">
            <a:extLst>
              <a:ext uri="{FF2B5EF4-FFF2-40B4-BE49-F238E27FC236}">
                <a16:creationId xmlns:a16="http://schemas.microsoft.com/office/drawing/2014/main" id="{FB6B7BC3-EF9E-4B3A-ACF9-B9AC21156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36195" y="1345567"/>
            <a:ext cx="3550895" cy="3550895"/>
          </a:xfrm>
          <a:prstGeom prst="rect">
            <a:avLst/>
          </a:prstGeom>
        </p:spPr>
      </p:pic>
      <p:pic>
        <p:nvPicPr>
          <p:cNvPr id="20" name="Graphic 19" descr="Remote work outline">
            <a:extLst>
              <a:ext uri="{FF2B5EF4-FFF2-40B4-BE49-F238E27FC236}">
                <a16:creationId xmlns:a16="http://schemas.microsoft.com/office/drawing/2014/main" id="{D3B9DD36-A6C2-4BD2-A910-11A068D44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046" y="559792"/>
            <a:ext cx="3550895" cy="3550895"/>
          </a:xfrm>
          <a:prstGeom prst="rect">
            <a:avLst/>
          </a:prstGeom>
        </p:spPr>
      </p:pic>
      <p:pic>
        <p:nvPicPr>
          <p:cNvPr id="22" name="Graphic 21" descr="Briefcase outline">
            <a:extLst>
              <a:ext uri="{FF2B5EF4-FFF2-40B4-BE49-F238E27FC236}">
                <a16:creationId xmlns:a16="http://schemas.microsoft.com/office/drawing/2014/main" id="{34A091A0-D7F9-4CF8-AA25-FA085C20CE8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31041"/>
          <a:stretch/>
        </p:blipFill>
        <p:spPr>
          <a:xfrm>
            <a:off x="3652956" y="4409353"/>
            <a:ext cx="3550895" cy="2448647"/>
          </a:xfrm>
          <a:prstGeom prst="rect">
            <a:avLst/>
          </a:prstGeom>
        </p:spPr>
      </p:pic>
      <p:pic>
        <p:nvPicPr>
          <p:cNvPr id="24" name="Graphic 23" descr="Map with pin outline">
            <a:extLst>
              <a:ext uri="{FF2B5EF4-FFF2-40B4-BE49-F238E27FC236}">
                <a16:creationId xmlns:a16="http://schemas.microsoft.com/office/drawing/2014/main" id="{5C221E4C-5799-4500-BDE7-8DD9774592C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1054"/>
          <a:stretch/>
        </p:blipFill>
        <p:spPr>
          <a:xfrm flipH="1">
            <a:off x="6695818" y="1821190"/>
            <a:ext cx="2448181" cy="35508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BC2CC9-5AB2-4D9F-8A9C-CD5A4D94852C}"/>
              </a:ext>
            </a:extLst>
          </p:cNvPr>
          <p:cNvSpPr/>
          <p:nvPr/>
        </p:nvSpPr>
        <p:spPr>
          <a:xfrm>
            <a:off x="2282712" y="3680020"/>
            <a:ext cx="2992989" cy="16246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Labour Market Information (LMI)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a useful tool to help research future jobs in the local area, understand the skills needed for certain roles and the demand for future employment.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BA0BE-0ED5-448A-935A-DA4507A20403}"/>
              </a:ext>
            </a:extLst>
          </p:cNvPr>
          <p:cNvSpPr/>
          <p:nvPr/>
        </p:nvSpPr>
        <p:spPr>
          <a:xfrm>
            <a:off x="1083852" y="5478754"/>
            <a:ext cx="6976296" cy="9897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 you are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aware of what is available in your local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area it can help you think about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all of the opportunities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that are on offer to you in Oxfordshire!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EC4A44-AF48-4A5A-8354-BE201D4B9912}"/>
              </a:ext>
            </a:extLst>
          </p:cNvPr>
          <p:cNvSpPr/>
          <p:nvPr/>
        </p:nvSpPr>
        <p:spPr>
          <a:xfrm>
            <a:off x="166821" y="2478567"/>
            <a:ext cx="5092119" cy="989701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Have you ever used Labour Market Information to look for job opportunities? Did you know that this information exists and where to find it in Oxfordshire?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0" name="Shape 114">
            <a:extLst>
              <a:ext uri="{FF2B5EF4-FFF2-40B4-BE49-F238E27FC236}">
                <a16:creationId xmlns:a16="http://schemas.microsoft.com/office/drawing/2014/main" id="{54BBB897-6600-408F-9155-9E3B94A6DBF8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Labour Market Information (LMI)?</a:t>
            </a:r>
          </a:p>
        </p:txBody>
      </p:sp>
      <p:sp>
        <p:nvSpPr>
          <p:cNvPr id="11" name="Pentagon 20">
            <a:extLst>
              <a:ext uri="{FF2B5EF4-FFF2-40B4-BE49-F238E27FC236}">
                <a16:creationId xmlns:a16="http://schemas.microsoft.com/office/drawing/2014/main" id="{C7C5AA0A-FB78-487A-AF15-FAE6B7730817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839BCB-5EFC-44A0-B772-7DB1220FD8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1209" y="990771"/>
            <a:ext cx="3465541" cy="41651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63BBBC-7B1C-42C6-B451-917CD885C0D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21" y="3710460"/>
            <a:ext cx="1880956" cy="1397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66C741-460B-4C70-821C-B3416F2B091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21" y="990772"/>
            <a:ext cx="1880956" cy="125083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76EA5B-0631-4CAA-ADFC-E8C136871B3F}"/>
              </a:ext>
            </a:extLst>
          </p:cNvPr>
          <p:cNvSpPr/>
          <p:nvPr/>
        </p:nvSpPr>
        <p:spPr>
          <a:xfrm>
            <a:off x="2282712" y="1084911"/>
            <a:ext cx="2992989" cy="1105398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Labour Market Information (LMI)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and careers available.  </a:t>
            </a:r>
          </a:p>
        </p:txBody>
      </p:sp>
      <p:pic>
        <p:nvPicPr>
          <p:cNvPr id="2050" name="Picture 2" descr="City Guide icon">
            <a:extLst>
              <a:ext uri="{FF2B5EF4-FFF2-40B4-BE49-F238E27FC236}">
                <a16:creationId xmlns:a16="http://schemas.microsoft.com/office/drawing/2014/main" id="{97255188-061F-41E8-B52C-826A5DF1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40" y="55164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arning icon">
            <a:extLst>
              <a:ext uri="{FF2B5EF4-FFF2-40B4-BE49-F238E27FC236}">
                <a16:creationId xmlns:a16="http://schemas.microsoft.com/office/drawing/2014/main" id="{847B75B2-C133-449C-8B5C-2219FDB3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7760" y="5515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7474791E-47D1-4A8A-976C-3D1173A8E1E4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</p:spTree>
    <p:extLst>
      <p:ext uri="{BB962C8B-B14F-4D97-AF65-F5344CB8AC3E}">
        <p14:creationId xmlns:p14="http://schemas.microsoft.com/office/powerpoint/2010/main" val="20482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 descr="Film reel outline">
            <a:extLst>
              <a:ext uri="{FF2B5EF4-FFF2-40B4-BE49-F238E27FC236}">
                <a16:creationId xmlns:a16="http://schemas.microsoft.com/office/drawing/2014/main" id="{B0B7034E-1385-4EDA-BFCE-5415253E6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35"/>
          <a:stretch/>
        </p:blipFill>
        <p:spPr>
          <a:xfrm>
            <a:off x="6290294" y="654474"/>
            <a:ext cx="2846591" cy="3550895"/>
          </a:xfrm>
          <a:prstGeom prst="rect">
            <a:avLst/>
          </a:prstGeom>
        </p:spPr>
      </p:pic>
      <p:pic>
        <p:nvPicPr>
          <p:cNvPr id="60" name="Graphic 59" descr="Blackboard outline">
            <a:extLst>
              <a:ext uri="{FF2B5EF4-FFF2-40B4-BE49-F238E27FC236}">
                <a16:creationId xmlns:a16="http://schemas.microsoft.com/office/drawing/2014/main" id="{AF579E0A-D1BC-43D8-9DFE-DB6E80866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4639" y="4003598"/>
            <a:ext cx="3550895" cy="3550895"/>
          </a:xfrm>
          <a:prstGeom prst="rect">
            <a:avLst/>
          </a:prstGeom>
        </p:spPr>
      </p:pic>
      <p:pic>
        <p:nvPicPr>
          <p:cNvPr id="61" name="Graphic 60" descr="Tools outline">
            <a:extLst>
              <a:ext uri="{FF2B5EF4-FFF2-40B4-BE49-F238E27FC236}">
                <a16:creationId xmlns:a16="http://schemas.microsoft.com/office/drawing/2014/main" id="{DC55357E-607F-4056-AE94-5A1FC40C4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6111" y="1138901"/>
            <a:ext cx="3550895" cy="3550895"/>
          </a:xfrm>
          <a:prstGeom prst="rect">
            <a:avLst/>
          </a:prstGeom>
        </p:spPr>
      </p:pic>
      <p:pic>
        <p:nvPicPr>
          <p:cNvPr id="62" name="Graphic 61" descr="Renewable Energy outline">
            <a:extLst>
              <a:ext uri="{FF2B5EF4-FFF2-40B4-BE49-F238E27FC236}">
                <a16:creationId xmlns:a16="http://schemas.microsoft.com/office/drawing/2014/main" id="{DF0CCD99-23DF-4577-A7FE-1D610BBA86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91" y="3637110"/>
            <a:ext cx="3550895" cy="3550895"/>
          </a:xfrm>
          <a:prstGeom prst="rect">
            <a:avLst/>
          </a:prstGeom>
        </p:spPr>
      </p:pic>
      <p:pic>
        <p:nvPicPr>
          <p:cNvPr id="63" name="Graphic 62" descr="Bug under magnifying glass outline">
            <a:extLst>
              <a:ext uri="{FF2B5EF4-FFF2-40B4-BE49-F238E27FC236}">
                <a16:creationId xmlns:a16="http://schemas.microsoft.com/office/drawing/2014/main" id="{F1EB78BF-28B2-40AF-BE4C-B3CD73618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814"/>
          <a:stretch/>
        </p:blipFill>
        <p:spPr>
          <a:xfrm>
            <a:off x="-37279" y="954215"/>
            <a:ext cx="2350179" cy="355089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31" name="Shape 114">
            <a:extLst>
              <a:ext uri="{FF2B5EF4-FFF2-40B4-BE49-F238E27FC236}">
                <a16:creationId xmlns:a16="http://schemas.microsoft.com/office/drawing/2014/main" id="{DC2E6153-3DBD-41BA-8C18-7A075A29E07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Oxfordshire?</a:t>
            </a:r>
          </a:p>
        </p:txBody>
      </p:sp>
      <p:sp>
        <p:nvSpPr>
          <p:cNvPr id="32" name="Pentagon 20">
            <a:extLst>
              <a:ext uri="{FF2B5EF4-FFF2-40B4-BE49-F238E27FC236}">
                <a16:creationId xmlns:a16="http://schemas.microsoft.com/office/drawing/2014/main" id="{828AD4F5-2978-4D5D-9A54-59DEF0F17CEC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23" name="Graphic 22" descr="Tools outline">
            <a:extLst>
              <a:ext uri="{FF2B5EF4-FFF2-40B4-BE49-F238E27FC236}">
                <a16:creationId xmlns:a16="http://schemas.microsoft.com/office/drawing/2014/main" id="{4C3C0649-229B-4303-8BBB-61BDD85AD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6111" y="1138901"/>
            <a:ext cx="3550895" cy="3550895"/>
          </a:xfrm>
          <a:prstGeom prst="rect">
            <a:avLst/>
          </a:prstGeom>
        </p:spPr>
      </p:pic>
      <p:pic>
        <p:nvPicPr>
          <p:cNvPr id="24" name="Graphic 23" descr="Renewable Energy outline">
            <a:extLst>
              <a:ext uri="{FF2B5EF4-FFF2-40B4-BE49-F238E27FC236}">
                <a16:creationId xmlns:a16="http://schemas.microsoft.com/office/drawing/2014/main" id="{586CEF22-2575-4971-949E-B14C2ABB7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91" y="3637110"/>
            <a:ext cx="3550895" cy="3550895"/>
          </a:xfrm>
          <a:prstGeom prst="rect">
            <a:avLst/>
          </a:prstGeom>
        </p:spPr>
      </p:pic>
      <p:pic>
        <p:nvPicPr>
          <p:cNvPr id="25" name="Graphic 24" descr="Bug under magnifying glass outline">
            <a:extLst>
              <a:ext uri="{FF2B5EF4-FFF2-40B4-BE49-F238E27FC236}">
                <a16:creationId xmlns:a16="http://schemas.microsoft.com/office/drawing/2014/main" id="{93FA602D-AF13-454D-AA78-7F5C8406A5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33814"/>
          <a:stretch/>
        </p:blipFill>
        <p:spPr>
          <a:xfrm>
            <a:off x="-37279" y="954215"/>
            <a:ext cx="2350179" cy="355089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7ABD90-8357-4F96-A6D0-113040B25896}"/>
              </a:ext>
            </a:extLst>
          </p:cNvPr>
          <p:cNvSpPr/>
          <p:nvPr/>
        </p:nvSpPr>
        <p:spPr>
          <a:xfrm>
            <a:off x="3137755" y="3618105"/>
            <a:ext cx="2071357" cy="95888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 &amp; Social Care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 variety of different roles are available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FB73F14-893B-4435-85B8-7DC73DF7C9B7}"/>
              </a:ext>
            </a:extLst>
          </p:cNvPr>
          <p:cNvSpPr/>
          <p:nvPr/>
        </p:nvSpPr>
        <p:spPr>
          <a:xfrm>
            <a:off x="3850569" y="4761673"/>
            <a:ext cx="2084496" cy="9550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Creative Industries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Including film &amp; game design and creation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45CBC8B-D9CD-4C08-9B7A-A4A537E34F6F}"/>
              </a:ext>
            </a:extLst>
          </p:cNvPr>
          <p:cNvSpPr/>
          <p:nvPr/>
        </p:nvSpPr>
        <p:spPr>
          <a:xfrm>
            <a:off x="3852650" y="2301084"/>
            <a:ext cx="2084496" cy="112852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Advanced Engineering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has a zero carbon target for 2030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4A13109-CFE7-47AC-AD8E-1C2A7004FF58}"/>
              </a:ext>
            </a:extLst>
          </p:cNvPr>
          <p:cNvSpPr/>
          <p:nvPr/>
        </p:nvSpPr>
        <p:spPr>
          <a:xfrm>
            <a:off x="5989840" y="3618106"/>
            <a:ext cx="2117035" cy="9550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Autonomous Vehicles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Constant development of cutting-edge tech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271DA9F-8E0B-4EDD-9441-6000BA826CCC}"/>
              </a:ext>
            </a:extLst>
          </p:cNvPr>
          <p:cNvSpPr/>
          <p:nvPr/>
        </p:nvSpPr>
        <p:spPr>
          <a:xfrm>
            <a:off x="973258" y="4761673"/>
            <a:ext cx="2084710" cy="9550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Education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universities have over 14,000 staff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77E292D-FEA0-457B-B98E-74D626F747DF}"/>
              </a:ext>
            </a:extLst>
          </p:cNvPr>
          <p:cNvSpPr/>
          <p:nvPr/>
        </p:nvSpPr>
        <p:spPr>
          <a:xfrm>
            <a:off x="285674" y="3618106"/>
            <a:ext cx="2071355" cy="9550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Construction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Ongoing development of green technologies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1475F2B-BF36-48F5-BF5B-0B5208F255A4}"/>
              </a:ext>
            </a:extLst>
          </p:cNvPr>
          <p:cNvSpPr/>
          <p:nvPr/>
        </p:nvSpPr>
        <p:spPr>
          <a:xfrm>
            <a:off x="977847" y="2474538"/>
            <a:ext cx="2084496" cy="9550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Space &amp; Satellite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has state-of-the art technology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7B10F05-6FB9-42B2-97A9-46F6FBDECB4E}"/>
              </a:ext>
            </a:extLst>
          </p:cNvPr>
          <p:cNvSpPr/>
          <p:nvPr/>
        </p:nvSpPr>
        <p:spPr>
          <a:xfrm>
            <a:off x="6727451" y="2474538"/>
            <a:ext cx="2121581" cy="9550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Life Sciences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Including vaccinations, cryogenics &amp; more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07858C8-62EB-49CE-84EC-085097D1D491}"/>
              </a:ext>
            </a:extLst>
          </p:cNvPr>
          <p:cNvSpPr/>
          <p:nvPr/>
        </p:nvSpPr>
        <p:spPr>
          <a:xfrm>
            <a:off x="297276" y="919842"/>
            <a:ext cx="5500854" cy="1264719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Talk to a partner about which employers are in your local area. What sector are they from and what they do or manufacture?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Then, click to find out more about which sectors have roles on offer in Oxfordshire.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592296-8485-4557-B925-A688E324B003}"/>
              </a:ext>
            </a:extLst>
          </p:cNvPr>
          <p:cNvSpPr/>
          <p:nvPr/>
        </p:nvSpPr>
        <p:spPr>
          <a:xfrm>
            <a:off x="6067211" y="1022378"/>
            <a:ext cx="2777489" cy="1162183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Sector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 area of work and production that makes money for an area or country.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FFCD984-F32B-4225-9FF5-5F299F6203C5}"/>
              </a:ext>
            </a:extLst>
          </p:cNvPr>
          <p:cNvSpPr/>
          <p:nvPr/>
        </p:nvSpPr>
        <p:spPr>
          <a:xfrm>
            <a:off x="6727667" y="4761673"/>
            <a:ext cx="2117034" cy="9550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Manufacturing &amp; Logistics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 thriving distribution industry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921EC9E-23D5-4473-9EF2-3666468F51A4}"/>
              </a:ext>
            </a:extLst>
          </p:cNvPr>
          <p:cNvSpPr/>
          <p:nvPr/>
        </p:nvSpPr>
        <p:spPr>
          <a:xfrm>
            <a:off x="397798" y="5901431"/>
            <a:ext cx="8346884" cy="681568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Did you know there were career opportunities in these sectors in Oxfordshire?</a:t>
            </a:r>
          </a:p>
        </p:txBody>
      </p:sp>
      <p:sp>
        <p:nvSpPr>
          <p:cNvPr id="53" name="TextBox 13">
            <a:extLst>
              <a:ext uri="{FF2B5EF4-FFF2-40B4-BE49-F238E27FC236}">
                <a16:creationId xmlns:a16="http://schemas.microsoft.com/office/drawing/2014/main" id="{098092F3-39E6-4F2F-92FC-36FC9550C68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pic>
        <p:nvPicPr>
          <p:cNvPr id="54" name="Picture 2" descr="Stethoscope icon">
            <a:extLst>
              <a:ext uri="{FF2B5EF4-FFF2-40B4-BE49-F238E27FC236}">
                <a16:creationId xmlns:a16="http://schemas.microsoft.com/office/drawing/2014/main" id="{939341B5-A1A1-4602-8CFF-6BA85D37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4071" y="3673500"/>
            <a:ext cx="710811" cy="7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School Building icon">
            <a:extLst>
              <a:ext uri="{FF2B5EF4-FFF2-40B4-BE49-F238E27FC236}">
                <a16:creationId xmlns:a16="http://schemas.microsoft.com/office/drawing/2014/main" id="{B3071499-01C9-41FD-A79D-175F7C92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552" y="4817068"/>
            <a:ext cx="710811" cy="7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Biomass icon">
            <a:extLst>
              <a:ext uri="{FF2B5EF4-FFF2-40B4-BE49-F238E27FC236}">
                <a16:creationId xmlns:a16="http://schemas.microsoft.com/office/drawing/2014/main" id="{FF769857-3333-43E7-9B4A-159C8A54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894" y="2529933"/>
            <a:ext cx="710811" cy="7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Eco Fuel icon">
            <a:extLst>
              <a:ext uri="{FF2B5EF4-FFF2-40B4-BE49-F238E27FC236}">
                <a16:creationId xmlns:a16="http://schemas.microsoft.com/office/drawing/2014/main" id="{D7C94F2F-7CB2-468F-9EC9-EF63EE3E8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090" y="2529933"/>
            <a:ext cx="710811" cy="7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ar Production icon">
            <a:extLst>
              <a:ext uri="{FF2B5EF4-FFF2-40B4-BE49-F238E27FC236}">
                <a16:creationId xmlns:a16="http://schemas.microsoft.com/office/drawing/2014/main" id="{9D341D2C-CD78-430B-A084-E8861008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41831" y="3673500"/>
            <a:ext cx="710811" cy="7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Space Shuttle icon">
            <a:extLst>
              <a:ext uri="{FF2B5EF4-FFF2-40B4-BE49-F238E27FC236}">
                <a16:creationId xmlns:a16="http://schemas.microsoft.com/office/drawing/2014/main" id="{90741BA7-925C-4002-A24D-E7F13293F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88" y="2529933"/>
            <a:ext cx="710811" cy="7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Structural icon">
            <a:extLst>
              <a:ext uri="{FF2B5EF4-FFF2-40B4-BE49-F238E27FC236}">
                <a16:creationId xmlns:a16="http://schemas.microsoft.com/office/drawing/2014/main" id="{6FEB60D3-1C56-48F1-9FDA-20ECC34C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987" y="3673500"/>
            <a:ext cx="710811" cy="7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 descr="Game Controller icon">
            <a:extLst>
              <a:ext uri="{FF2B5EF4-FFF2-40B4-BE49-F238E27FC236}">
                <a16:creationId xmlns:a16="http://schemas.microsoft.com/office/drawing/2014/main" id="{D752BBCA-F3BA-41E2-A212-E7BAEA00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862" y="4817068"/>
            <a:ext cx="710811" cy="7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Documentary icon">
            <a:extLst>
              <a:ext uri="{FF2B5EF4-FFF2-40B4-BE49-F238E27FC236}">
                <a16:creationId xmlns:a16="http://schemas.microsoft.com/office/drawing/2014/main" id="{F21BC7B6-3D23-4F26-B937-B734FDE5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960" y="4817068"/>
            <a:ext cx="710811" cy="7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7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 descr="Film reel outline">
            <a:extLst>
              <a:ext uri="{FF2B5EF4-FFF2-40B4-BE49-F238E27FC236}">
                <a16:creationId xmlns:a16="http://schemas.microsoft.com/office/drawing/2014/main" id="{B0B7034E-1385-4EDA-BFCE-5415253E6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35"/>
          <a:stretch/>
        </p:blipFill>
        <p:spPr>
          <a:xfrm>
            <a:off x="6290294" y="654474"/>
            <a:ext cx="2846591" cy="3550895"/>
          </a:xfrm>
          <a:prstGeom prst="rect">
            <a:avLst/>
          </a:prstGeom>
        </p:spPr>
      </p:pic>
      <p:pic>
        <p:nvPicPr>
          <p:cNvPr id="60" name="Graphic 59" descr="Blackboard outline">
            <a:extLst>
              <a:ext uri="{FF2B5EF4-FFF2-40B4-BE49-F238E27FC236}">
                <a16:creationId xmlns:a16="http://schemas.microsoft.com/office/drawing/2014/main" id="{AF579E0A-D1BC-43D8-9DFE-DB6E80866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4639" y="4003598"/>
            <a:ext cx="3550895" cy="3550895"/>
          </a:xfrm>
          <a:prstGeom prst="rect">
            <a:avLst/>
          </a:prstGeom>
        </p:spPr>
      </p:pic>
      <p:pic>
        <p:nvPicPr>
          <p:cNvPr id="62" name="Graphic 61" descr="Renewable Energy outline">
            <a:extLst>
              <a:ext uri="{FF2B5EF4-FFF2-40B4-BE49-F238E27FC236}">
                <a16:creationId xmlns:a16="http://schemas.microsoft.com/office/drawing/2014/main" id="{DF0CCD99-23DF-4577-A7FE-1D610BBA8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91" y="3637110"/>
            <a:ext cx="3550895" cy="3550895"/>
          </a:xfrm>
          <a:prstGeom prst="rect">
            <a:avLst/>
          </a:prstGeom>
        </p:spPr>
      </p:pic>
      <p:pic>
        <p:nvPicPr>
          <p:cNvPr id="63" name="Graphic 62" descr="Bug under magnifying glass outline">
            <a:extLst>
              <a:ext uri="{FF2B5EF4-FFF2-40B4-BE49-F238E27FC236}">
                <a16:creationId xmlns:a16="http://schemas.microsoft.com/office/drawing/2014/main" id="{F1EB78BF-28B2-40AF-BE4C-B3CD736189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814"/>
          <a:stretch/>
        </p:blipFill>
        <p:spPr>
          <a:xfrm>
            <a:off x="-37279" y="954215"/>
            <a:ext cx="2350179" cy="355089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31" name="Shape 114">
            <a:extLst>
              <a:ext uri="{FF2B5EF4-FFF2-40B4-BE49-F238E27FC236}">
                <a16:creationId xmlns:a16="http://schemas.microsoft.com/office/drawing/2014/main" id="{DC2E6153-3DBD-41BA-8C18-7A075A29E07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Oxfordshire?</a:t>
            </a:r>
          </a:p>
        </p:txBody>
      </p:sp>
      <p:sp>
        <p:nvSpPr>
          <p:cNvPr id="32" name="Pentagon 20">
            <a:extLst>
              <a:ext uri="{FF2B5EF4-FFF2-40B4-BE49-F238E27FC236}">
                <a16:creationId xmlns:a16="http://schemas.microsoft.com/office/drawing/2014/main" id="{828AD4F5-2978-4D5D-9A54-59DEF0F17CEC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23" name="Graphic 22" descr="Tools outline">
            <a:extLst>
              <a:ext uri="{FF2B5EF4-FFF2-40B4-BE49-F238E27FC236}">
                <a16:creationId xmlns:a16="http://schemas.microsoft.com/office/drawing/2014/main" id="{4C3C0649-229B-4303-8BBB-61BDD85AD2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94122" y="1019981"/>
            <a:ext cx="3550895" cy="3550895"/>
          </a:xfrm>
          <a:prstGeom prst="rect">
            <a:avLst/>
          </a:prstGeom>
        </p:spPr>
      </p:pic>
      <p:pic>
        <p:nvPicPr>
          <p:cNvPr id="24" name="Graphic 23" descr="Renewable Energy outline">
            <a:extLst>
              <a:ext uri="{FF2B5EF4-FFF2-40B4-BE49-F238E27FC236}">
                <a16:creationId xmlns:a16="http://schemas.microsoft.com/office/drawing/2014/main" id="{586CEF22-2575-4971-949E-B14C2ABB7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91" y="3637110"/>
            <a:ext cx="3550895" cy="355089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7ABD90-8357-4F96-A6D0-113040B25896}"/>
              </a:ext>
            </a:extLst>
          </p:cNvPr>
          <p:cNvSpPr/>
          <p:nvPr/>
        </p:nvSpPr>
        <p:spPr>
          <a:xfrm>
            <a:off x="3402000" y="4074422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Hospitality, Leisure &amp; Tourism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has thousands of visitors from all over the world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45CBC8B-D9CD-4C08-9B7A-A4A537E34F6F}"/>
              </a:ext>
            </a:extLst>
          </p:cNvPr>
          <p:cNvSpPr/>
          <p:nvPr/>
        </p:nvSpPr>
        <p:spPr>
          <a:xfrm>
            <a:off x="3359753" y="1040319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Wholesale &amp; Retail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thousands of retail roles with large &amp; small retailers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4A13109-CFE7-47AC-AD8E-1C2A7004FF58}"/>
              </a:ext>
            </a:extLst>
          </p:cNvPr>
          <p:cNvSpPr/>
          <p:nvPr/>
        </p:nvSpPr>
        <p:spPr>
          <a:xfrm>
            <a:off x="6462528" y="4073903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Charity Sector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many sectors that have opportunities for experience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77E292D-FEA0-457B-B98E-74D626F747DF}"/>
              </a:ext>
            </a:extLst>
          </p:cNvPr>
          <p:cNvSpPr/>
          <p:nvPr/>
        </p:nvSpPr>
        <p:spPr>
          <a:xfrm>
            <a:off x="341472" y="4073903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Public Sector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County Council have 1,300 staff in a variety of roles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1475F2B-BF36-48F5-BF5B-0B5208F255A4}"/>
              </a:ext>
            </a:extLst>
          </p:cNvPr>
          <p:cNvSpPr/>
          <p:nvPr/>
        </p:nvSpPr>
        <p:spPr>
          <a:xfrm>
            <a:off x="341472" y="1060626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Digital Technology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With almost everyone using technology, this sector is always growing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7B10F05-6FB9-42B2-97A9-46F6FBDECB4E}"/>
              </a:ext>
            </a:extLst>
          </p:cNvPr>
          <p:cNvSpPr/>
          <p:nvPr/>
        </p:nvSpPr>
        <p:spPr>
          <a:xfrm>
            <a:off x="6462528" y="1040319"/>
            <a:ext cx="2340000" cy="14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Financial &amp; Professional Services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All businesses need financial advice &amp; support and legal advice</a:t>
            </a:r>
          </a:p>
        </p:txBody>
      </p:sp>
      <p:sp>
        <p:nvSpPr>
          <p:cNvPr id="53" name="TextBox 13">
            <a:extLst>
              <a:ext uri="{FF2B5EF4-FFF2-40B4-BE49-F238E27FC236}">
                <a16:creationId xmlns:a16="http://schemas.microsoft.com/office/drawing/2014/main" id="{098092F3-39E6-4F2F-92FC-36FC9550C68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55BCB2E-538F-47FD-9E0E-D541A03781C6}"/>
              </a:ext>
            </a:extLst>
          </p:cNvPr>
          <p:cNvSpPr/>
          <p:nvPr/>
        </p:nvSpPr>
        <p:spPr>
          <a:xfrm>
            <a:off x="338055" y="5877548"/>
            <a:ext cx="8467711" cy="574861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so many 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opportunities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Oxfordshire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so why not 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take inspiration </a:t>
            </a: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from</a:t>
            </a:r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closer to home?</a:t>
            </a:r>
          </a:p>
        </p:txBody>
      </p:sp>
      <p:pic>
        <p:nvPicPr>
          <p:cNvPr id="1028" name="Picture 4" descr="Laptop icon">
            <a:extLst>
              <a:ext uri="{FF2B5EF4-FFF2-40B4-BE49-F238E27FC236}">
                <a16:creationId xmlns:a16="http://schemas.microsoft.com/office/drawing/2014/main" id="{7A6F3BF0-4088-4625-BA23-87697ADD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34" y="27926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opaholic icon">
            <a:extLst>
              <a:ext uri="{FF2B5EF4-FFF2-40B4-BE49-F238E27FC236}">
                <a16:creationId xmlns:a16="http://schemas.microsoft.com/office/drawing/2014/main" id="{DC90CB26-8318-48DC-9551-5D60B0C6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317" y="27926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per Money icon">
            <a:extLst>
              <a:ext uri="{FF2B5EF4-FFF2-40B4-BE49-F238E27FC236}">
                <a16:creationId xmlns:a16="http://schemas.microsoft.com/office/drawing/2014/main" id="{A02224AF-6783-42D1-8895-5C9D3D0B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901" y="27926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ssport With Visa icon">
            <a:extLst>
              <a:ext uri="{FF2B5EF4-FFF2-40B4-BE49-F238E27FC236}">
                <a16:creationId xmlns:a16="http://schemas.microsoft.com/office/drawing/2014/main" id="{59F8A44C-00C2-432C-AE00-8D669688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485" y="27926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ning icon">
            <a:extLst>
              <a:ext uri="{FF2B5EF4-FFF2-40B4-BE49-F238E27FC236}">
                <a16:creationId xmlns:a16="http://schemas.microsoft.com/office/drawing/2014/main" id="{CA1DCA9F-73B2-466C-BB7E-238737327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2068" y="27926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7" grpId="0" animBg="1"/>
      <p:bldP spid="46" grpId="0" animBg="1"/>
      <p:bldP spid="47" grpId="0" animBg="1"/>
      <p:bldP spid="48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 descr="Stethoscope outline">
            <a:extLst>
              <a:ext uri="{FF2B5EF4-FFF2-40B4-BE49-F238E27FC236}">
                <a16:creationId xmlns:a16="http://schemas.microsoft.com/office/drawing/2014/main" id="{42F72935-553D-4AEA-AF9F-8BA15F9D4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4423" y="2523544"/>
            <a:ext cx="4465441" cy="4465441"/>
          </a:xfrm>
          <a:prstGeom prst="rect">
            <a:avLst/>
          </a:prstGeom>
        </p:spPr>
      </p:pic>
      <p:pic>
        <p:nvPicPr>
          <p:cNvPr id="33" name="Graphic 32" descr="Heartbeat outline">
            <a:extLst>
              <a:ext uri="{FF2B5EF4-FFF2-40B4-BE49-F238E27FC236}">
                <a16:creationId xmlns:a16="http://schemas.microsoft.com/office/drawing/2014/main" id="{79EB699F-07CC-40ED-92BD-2A7B71FAB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8770" y="-114787"/>
            <a:ext cx="4465441" cy="4465441"/>
          </a:xfrm>
          <a:prstGeom prst="rect">
            <a:avLst/>
          </a:prstGeom>
        </p:spPr>
      </p:pic>
      <p:pic>
        <p:nvPicPr>
          <p:cNvPr id="35" name="Graphic 34" descr="Mental Health outline">
            <a:extLst>
              <a:ext uri="{FF2B5EF4-FFF2-40B4-BE49-F238E27FC236}">
                <a16:creationId xmlns:a16="http://schemas.microsoft.com/office/drawing/2014/main" id="{305834EF-EFD0-4BEB-B1D0-BE4289446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178246" y="2763637"/>
            <a:ext cx="4465441" cy="446544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5BF91A-D106-478F-AA57-2963B3DAB2CB}"/>
              </a:ext>
            </a:extLst>
          </p:cNvPr>
          <p:cNvSpPr/>
          <p:nvPr/>
        </p:nvSpPr>
        <p:spPr>
          <a:xfrm>
            <a:off x="1047963" y="1880085"/>
            <a:ext cx="7833868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world-renowned centre of clinical excellence is one of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largest NHS teaching trusts in the UK.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04BD83-F1D4-46A8-9826-B66AB76042A5}"/>
              </a:ext>
            </a:extLst>
          </p:cNvPr>
          <p:cNvSpPr/>
          <p:nvPr/>
        </p:nvSpPr>
        <p:spPr>
          <a:xfrm>
            <a:off x="185474" y="2717491"/>
            <a:ext cx="1759141" cy="875217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career opportunities in the following areas: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772131-E695-4BB8-8B04-91A3745830DA}"/>
              </a:ext>
            </a:extLst>
          </p:cNvPr>
          <p:cNvSpPr/>
          <p:nvPr/>
        </p:nvSpPr>
        <p:spPr>
          <a:xfrm>
            <a:off x="4687806" y="2842017"/>
            <a:ext cx="1659264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Medical &amp; Dental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EFADD8-3C7E-4F67-A421-54AF45AFAB87}"/>
              </a:ext>
            </a:extLst>
          </p:cNvPr>
          <p:cNvSpPr/>
          <p:nvPr/>
        </p:nvSpPr>
        <p:spPr>
          <a:xfrm>
            <a:off x="2807025" y="3717231"/>
            <a:ext cx="2447509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Qualified &amp; Unqualified Nursing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E85B6B-626D-4C4A-B42B-C258A76E8899}"/>
              </a:ext>
            </a:extLst>
          </p:cNvPr>
          <p:cNvSpPr/>
          <p:nvPr/>
        </p:nvSpPr>
        <p:spPr>
          <a:xfrm>
            <a:off x="7222566" y="2842017"/>
            <a:ext cx="1659264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Allied Health Professionals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E3E3D5-1A94-41E3-8BF8-D3B9AD233ACD}"/>
              </a:ext>
            </a:extLst>
          </p:cNvPr>
          <p:cNvSpPr/>
          <p:nvPr/>
        </p:nvSpPr>
        <p:spPr>
          <a:xfrm>
            <a:off x="6319589" y="3726874"/>
            <a:ext cx="2562241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Corporate &amp; Administrative Services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9152C6-3B3B-4421-910D-C8014381FC42}"/>
              </a:ext>
            </a:extLst>
          </p:cNvPr>
          <p:cNvSpPr/>
          <p:nvPr/>
        </p:nvSpPr>
        <p:spPr>
          <a:xfrm>
            <a:off x="2053168" y="2842017"/>
            <a:ext cx="1759141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 Science Services</a:t>
            </a:r>
          </a:p>
        </p:txBody>
      </p:sp>
      <p:pic>
        <p:nvPicPr>
          <p:cNvPr id="1026" name="Picture 2" descr="Connectivity and Help icon">
            <a:extLst>
              <a:ext uri="{FF2B5EF4-FFF2-40B4-BE49-F238E27FC236}">
                <a16:creationId xmlns:a16="http://schemas.microsoft.com/office/drawing/2014/main" id="{4ADB0CA3-F730-4897-A35C-2B74199A6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754" y="916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covery icon">
            <a:extLst>
              <a:ext uri="{FF2B5EF4-FFF2-40B4-BE49-F238E27FC236}">
                <a16:creationId xmlns:a16="http://schemas.microsoft.com/office/drawing/2014/main" id="{23EB0D5B-8A06-436D-A007-B7E951755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46" y="175625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97BE0C-DF5C-44F0-8030-7164AE78EE0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9ACC964A-5D3E-48B8-8554-E702BED59D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4" name="Picture 2" descr="Dental Mirror icon">
            <a:extLst>
              <a:ext uri="{FF2B5EF4-FFF2-40B4-BE49-F238E27FC236}">
                <a16:creationId xmlns:a16="http://schemas.microsoft.com/office/drawing/2014/main" id="{20862FA0-D46C-4758-8921-8FB5CC19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428" y="2747463"/>
            <a:ext cx="778781" cy="7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icroscope icon">
            <a:extLst>
              <a:ext uri="{FF2B5EF4-FFF2-40B4-BE49-F238E27FC236}">
                <a16:creationId xmlns:a16="http://schemas.microsoft.com/office/drawing/2014/main" id="{B1A2DE74-9D63-4DA0-9086-361E6C96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667" y="2747463"/>
            <a:ext cx="778781" cy="7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eatment icon">
            <a:extLst>
              <a:ext uri="{FF2B5EF4-FFF2-40B4-BE49-F238E27FC236}">
                <a16:creationId xmlns:a16="http://schemas.microsoft.com/office/drawing/2014/main" id="{CFDAB3D0-91C3-415E-9252-86670AB8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239" y="3622678"/>
            <a:ext cx="778781" cy="7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hape 114">
            <a:extLst>
              <a:ext uri="{FF2B5EF4-FFF2-40B4-BE49-F238E27FC236}">
                <a16:creationId xmlns:a16="http://schemas.microsoft.com/office/drawing/2014/main" id="{68CC40E1-CF7F-4238-B8A0-FC0BC2F5645C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37" name="Pentagon 20">
            <a:extLst>
              <a:ext uri="{FF2B5EF4-FFF2-40B4-BE49-F238E27FC236}">
                <a16:creationId xmlns:a16="http://schemas.microsoft.com/office/drawing/2014/main" id="{12903D7D-AA07-4EE1-B61A-15D8106764BF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8DBAF-42B9-4714-8D47-826861DC89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403" y="4661989"/>
            <a:ext cx="4143428" cy="1978259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493807B-8746-4E92-9376-59A758D09EE9}"/>
              </a:ext>
            </a:extLst>
          </p:cNvPr>
          <p:cNvSpPr/>
          <p:nvPr/>
        </p:nvSpPr>
        <p:spPr>
          <a:xfrm>
            <a:off x="197866" y="4697779"/>
            <a:ext cx="4143428" cy="165841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currently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shortages within the health and social care system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so it’s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more important than ever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that people know about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opportunities on offer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66853CF-DC00-477A-8622-C30C4E2F0790}"/>
              </a:ext>
            </a:extLst>
          </p:cNvPr>
          <p:cNvSpPr/>
          <p:nvPr/>
        </p:nvSpPr>
        <p:spPr>
          <a:xfrm>
            <a:off x="142111" y="862454"/>
            <a:ext cx="7921887" cy="83464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NHS, Health and Social Care all have a variety of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with different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entry levels and pathways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with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46,000 people working across their services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Oxfordshire.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747C71-A38D-4D39-9D79-30548375A8FF}"/>
              </a:ext>
            </a:extLst>
          </p:cNvPr>
          <p:cNvSpPr/>
          <p:nvPr/>
        </p:nvSpPr>
        <p:spPr>
          <a:xfrm>
            <a:off x="271166" y="3740868"/>
            <a:ext cx="1659264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Adult Social Care</a:t>
            </a:r>
          </a:p>
        </p:txBody>
      </p:sp>
      <p:pic>
        <p:nvPicPr>
          <p:cNvPr id="2" name="Picture 2" descr="Ambulance icon">
            <a:extLst>
              <a:ext uri="{FF2B5EF4-FFF2-40B4-BE49-F238E27FC236}">
                <a16:creationId xmlns:a16="http://schemas.microsoft.com/office/drawing/2014/main" id="{6734CBAF-9E9F-414D-9159-20BB5A5C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60" y="3595931"/>
            <a:ext cx="804115" cy="80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39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Germ outline">
            <a:extLst>
              <a:ext uri="{FF2B5EF4-FFF2-40B4-BE49-F238E27FC236}">
                <a16:creationId xmlns:a16="http://schemas.microsoft.com/office/drawing/2014/main" id="{709FFA2E-4C5C-427B-9C12-F22F7DA21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7828" y="1134169"/>
            <a:ext cx="3550895" cy="3550895"/>
          </a:xfrm>
          <a:prstGeom prst="rect">
            <a:avLst/>
          </a:prstGeom>
        </p:spPr>
      </p:pic>
      <p:pic>
        <p:nvPicPr>
          <p:cNvPr id="8" name="Graphic 7" descr="Film strip outline">
            <a:extLst>
              <a:ext uri="{FF2B5EF4-FFF2-40B4-BE49-F238E27FC236}">
                <a16:creationId xmlns:a16="http://schemas.microsoft.com/office/drawing/2014/main" id="{7A4D67F6-CADB-410D-97BF-18D065E62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84" y="812300"/>
            <a:ext cx="3550895" cy="3550895"/>
          </a:xfrm>
          <a:prstGeom prst="rect">
            <a:avLst/>
          </a:prstGeom>
        </p:spPr>
      </p:pic>
      <p:pic>
        <p:nvPicPr>
          <p:cNvPr id="25" name="Graphic 24" descr="Building Brick Wall outline">
            <a:extLst>
              <a:ext uri="{FF2B5EF4-FFF2-40B4-BE49-F238E27FC236}">
                <a16:creationId xmlns:a16="http://schemas.microsoft.com/office/drawing/2014/main" id="{B24A4A0E-64B1-4D22-8A97-FDB2FA6097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347"/>
          <a:stretch/>
        </p:blipFill>
        <p:spPr>
          <a:xfrm>
            <a:off x="5460327" y="4207177"/>
            <a:ext cx="3550895" cy="2650824"/>
          </a:xfrm>
          <a:prstGeom prst="rect">
            <a:avLst/>
          </a:prstGeom>
        </p:spPr>
      </p:pic>
      <p:pic>
        <p:nvPicPr>
          <p:cNvPr id="27" name="Graphic 26" descr="Immunity outline">
            <a:extLst>
              <a:ext uri="{FF2B5EF4-FFF2-40B4-BE49-F238E27FC236}">
                <a16:creationId xmlns:a16="http://schemas.microsoft.com/office/drawing/2014/main" id="{7483EEF6-3DD2-42CA-991C-1FAC28ACAC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9804"/>
          <a:stretch/>
        </p:blipFill>
        <p:spPr>
          <a:xfrm>
            <a:off x="7006505" y="790994"/>
            <a:ext cx="2137496" cy="3550895"/>
          </a:xfrm>
          <a:prstGeom prst="rect">
            <a:avLst/>
          </a:prstGeom>
        </p:spPr>
      </p:pic>
      <p:pic>
        <p:nvPicPr>
          <p:cNvPr id="29" name="Graphic 28" descr="Needle outline">
            <a:extLst>
              <a:ext uri="{FF2B5EF4-FFF2-40B4-BE49-F238E27FC236}">
                <a16:creationId xmlns:a16="http://schemas.microsoft.com/office/drawing/2014/main" id="{A7D7A544-917E-47E3-AB1A-46D82946BB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-304213" y="3535270"/>
            <a:ext cx="3550895" cy="355089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223024" y="1035872"/>
            <a:ext cx="8558929" cy="42654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Time to find out more about the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fabulous future waiting for you in Oxfordshire!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B1635D7A-CD0E-4586-ACA0-F3DAAAE2956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90A5DF72-FEC1-49EB-86F1-7AE1FD1F8D11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E50AA4-D6C6-4506-939C-5ABFE9AFD47F}"/>
              </a:ext>
            </a:extLst>
          </p:cNvPr>
          <p:cNvSpPr/>
          <p:nvPr/>
        </p:nvSpPr>
        <p:spPr>
          <a:xfrm>
            <a:off x="4832795" y="1992188"/>
            <a:ext cx="3949158" cy="2186973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activity (2-3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After you have watched The WOW Show film,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work with a partner and think about the advantages and disadvantages of working in a company in Oxfordshire with several hundred people compared to say just 10 or 20 - or working for yourself.  Which do you feel would be of most interest to you? 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0BCFD8-D718-425F-B9D4-EB3DDDE6E9F1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4C22CE-5B46-475C-ADDB-9DEB8E5E43FC}"/>
              </a:ext>
            </a:extLst>
          </p:cNvPr>
          <p:cNvSpPr/>
          <p:nvPr/>
        </p:nvSpPr>
        <p:spPr>
          <a:xfrm>
            <a:off x="189935" y="4651370"/>
            <a:ext cx="3991771" cy="173372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 you know that right here on our doorstep we have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 fantastic mix of employers who represent some of the most important and exciting areas of employment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this country in the future. </a:t>
            </a:r>
            <a:r>
              <a:rPr lang="en-GB" sz="1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this film we can take a look at some of them.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E680D8-9D6A-4698-80B0-29043A95127C}"/>
              </a:ext>
            </a:extLst>
          </p:cNvPr>
          <p:cNvSpPr/>
          <p:nvPr/>
        </p:nvSpPr>
        <p:spPr>
          <a:xfrm>
            <a:off x="4832795" y="4685063"/>
            <a:ext cx="3991771" cy="17000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the employment areas we have just seen, Oxfordshire has a huge variety of employers of different sizes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from very large companies to lots of small and medium enterprises. 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14"/>
            <a:extLst>
              <a:ext uri="{FF2B5EF4-FFF2-40B4-BE49-F238E27FC236}">
                <a16:creationId xmlns:a16="http://schemas.microsoft.com/office/drawing/2014/main" id="{89A9DBB3-CA09-48E6-97DF-0CAD811BAF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1568" y="1814032"/>
            <a:ext cx="4087418" cy="2605999"/>
          </a:xfrm>
          <a:prstGeom prst="rect">
            <a:avLst/>
          </a:prstGeom>
        </p:spPr>
      </p:pic>
      <p:sp>
        <p:nvSpPr>
          <p:cNvPr id="17" name="Rectangle: Rounded Corners 16">
            <a:hlinkClick r:id="rId14"/>
            <a:extLst>
              <a:ext uri="{FF2B5EF4-FFF2-40B4-BE49-F238E27FC236}">
                <a16:creationId xmlns:a16="http://schemas.microsoft.com/office/drawing/2014/main" id="{E5F531E3-A13A-44A9-963B-96EFDC2131A6}"/>
              </a:ext>
            </a:extLst>
          </p:cNvPr>
          <p:cNvSpPr/>
          <p:nvPr/>
        </p:nvSpPr>
        <p:spPr>
          <a:xfrm>
            <a:off x="3792708" y="1582693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0:00-3:54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phic 47" descr="Chat outline">
            <a:extLst>
              <a:ext uri="{FF2B5EF4-FFF2-40B4-BE49-F238E27FC236}">
                <a16:creationId xmlns:a16="http://schemas.microsoft.com/office/drawing/2014/main" id="{1CA97A20-AA5F-4A5B-AD2F-1D86892A0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94" y="647675"/>
            <a:ext cx="3550894" cy="3550894"/>
          </a:xfrm>
          <a:prstGeom prst="rect">
            <a:avLst/>
          </a:prstGeom>
        </p:spPr>
      </p:pic>
      <p:pic>
        <p:nvPicPr>
          <p:cNvPr id="49" name="Graphic 48" descr="Hourglass 90% outline">
            <a:extLst>
              <a:ext uri="{FF2B5EF4-FFF2-40B4-BE49-F238E27FC236}">
                <a16:creationId xmlns:a16="http://schemas.microsoft.com/office/drawing/2014/main" id="{8A7593D0-654F-43BE-8477-F09C5A666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0470" y="666605"/>
            <a:ext cx="3550894" cy="3550894"/>
          </a:xfrm>
          <a:prstGeom prst="rect">
            <a:avLst/>
          </a:prstGeom>
        </p:spPr>
      </p:pic>
      <p:pic>
        <p:nvPicPr>
          <p:cNvPr id="50" name="Graphic 49" descr="Aspiration outline">
            <a:extLst>
              <a:ext uri="{FF2B5EF4-FFF2-40B4-BE49-F238E27FC236}">
                <a16:creationId xmlns:a16="http://schemas.microsoft.com/office/drawing/2014/main" id="{373BE7DB-E2CB-4F99-B33E-DC40C24F2A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95821" y="2095659"/>
            <a:ext cx="3550894" cy="3550894"/>
          </a:xfrm>
          <a:prstGeom prst="rect">
            <a:avLst/>
          </a:prstGeom>
        </p:spPr>
      </p:pic>
      <p:pic>
        <p:nvPicPr>
          <p:cNvPr id="51" name="Graphic 50" descr="Checklist outline">
            <a:extLst>
              <a:ext uri="{FF2B5EF4-FFF2-40B4-BE49-F238E27FC236}">
                <a16:creationId xmlns:a16="http://schemas.microsoft.com/office/drawing/2014/main" id="{C60374FE-B8DB-4FF0-B5FC-FD47D9B567E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9212"/>
          <a:stretch/>
        </p:blipFill>
        <p:spPr>
          <a:xfrm>
            <a:off x="5507448" y="4344396"/>
            <a:ext cx="3550894" cy="2513604"/>
          </a:xfrm>
          <a:prstGeom prst="rect">
            <a:avLst/>
          </a:prstGeom>
        </p:spPr>
      </p:pic>
      <p:pic>
        <p:nvPicPr>
          <p:cNvPr id="52" name="Graphic 51" descr="Bullseye outline">
            <a:extLst>
              <a:ext uri="{FF2B5EF4-FFF2-40B4-BE49-F238E27FC236}">
                <a16:creationId xmlns:a16="http://schemas.microsoft.com/office/drawing/2014/main" id="{E113691C-9245-4DAD-9695-A1159717226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8605"/>
          <a:stretch/>
        </p:blipFill>
        <p:spPr>
          <a:xfrm>
            <a:off x="-21326" y="3586049"/>
            <a:ext cx="2890222" cy="3550894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130C237-5CAC-4514-B721-6B19C2807CD8}"/>
              </a:ext>
            </a:extLst>
          </p:cNvPr>
          <p:cNvSpPr/>
          <p:nvPr/>
        </p:nvSpPr>
        <p:spPr>
          <a:xfrm>
            <a:off x="283112" y="5524749"/>
            <a:ext cx="4074610" cy="1011931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Soft skills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There are many soft skills, the ability to communicate for example is one.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What others can you think of?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D2CB6B-4A36-4AA0-8F00-080B4E9CC090}"/>
              </a:ext>
            </a:extLst>
          </p:cNvPr>
          <p:cNvSpPr/>
          <p:nvPr/>
        </p:nvSpPr>
        <p:spPr>
          <a:xfrm>
            <a:off x="4787821" y="5524749"/>
            <a:ext cx="4074610" cy="1011930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Skill shortage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When there are not enough people available with the right skills needed by employers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7549623" y="2479033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3513982" y="4465143"/>
            <a:ext cx="5338889" cy="83619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All these skills reflect the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changing business landscape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the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evolving needs 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 employers in Oxfordshire. 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ABBE36-4CB8-460F-9042-B8B50030E11F}"/>
              </a:ext>
            </a:extLst>
          </p:cNvPr>
          <p:cNvSpPr/>
          <p:nvPr/>
        </p:nvSpPr>
        <p:spPr>
          <a:xfrm>
            <a:off x="295792" y="964186"/>
            <a:ext cx="8552416" cy="1149746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activity (4-5 mins)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make your first steps into a career, you need a range of different skills. Can you 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come up with a list of the 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soft skills 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think are needed to be employable? Then, click to see the skills Oxfordshire businesses thought were most important. 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77A0161-7690-44EA-90BC-8C87D8E0A786}"/>
              </a:ext>
            </a:extLst>
          </p:cNvPr>
          <p:cNvSpPr/>
          <p:nvPr/>
        </p:nvSpPr>
        <p:spPr>
          <a:xfrm>
            <a:off x="4577562" y="3474866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Positivity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1003C1-9632-4AF5-999C-9F77939B4283}"/>
              </a:ext>
            </a:extLst>
          </p:cNvPr>
          <p:cNvSpPr/>
          <p:nvPr/>
        </p:nvSpPr>
        <p:spPr>
          <a:xfrm>
            <a:off x="5169585" y="2479033"/>
            <a:ext cx="166266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B25A04-5A34-4DB1-AF6C-AEFEDF32EC8D}"/>
              </a:ext>
            </a:extLst>
          </p:cNvPr>
          <p:cNvSpPr/>
          <p:nvPr/>
        </p:nvSpPr>
        <p:spPr>
          <a:xfrm>
            <a:off x="2430336" y="3474866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Self-motivation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00E46D-CCE2-4294-AF56-8116AE3E64C7}"/>
              </a:ext>
            </a:extLst>
          </p:cNvPr>
          <p:cNvSpPr/>
          <p:nvPr/>
        </p:nvSpPr>
        <p:spPr>
          <a:xfrm>
            <a:off x="6724788" y="3474866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150045-4447-4150-A50B-2188E588AD16}"/>
              </a:ext>
            </a:extLst>
          </p:cNvPr>
          <p:cNvSpPr/>
          <p:nvPr/>
        </p:nvSpPr>
        <p:spPr>
          <a:xfrm>
            <a:off x="2999055" y="2479032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Problem-solving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B153DD1-8530-4077-9C81-32AC85174935}"/>
              </a:ext>
            </a:extLst>
          </p:cNvPr>
          <p:cNvSpPr/>
          <p:nvPr/>
        </p:nvSpPr>
        <p:spPr>
          <a:xfrm>
            <a:off x="283110" y="3474866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Customer service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A8DD762-4F27-4577-89C1-9C0D8BCF4AEE}"/>
              </a:ext>
            </a:extLst>
          </p:cNvPr>
          <p:cNvSpPr/>
          <p:nvPr/>
        </p:nvSpPr>
        <p:spPr>
          <a:xfrm>
            <a:off x="828525" y="2479033"/>
            <a:ext cx="1453151" cy="6028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1647C49B-D77A-4C48-B40E-35F7A5DFE12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skills do you need?</a:t>
            </a:r>
          </a:p>
        </p:txBody>
      </p:sp>
      <p:sp>
        <p:nvSpPr>
          <p:cNvPr id="30" name="Pentagon 20">
            <a:extLst>
              <a:ext uri="{FF2B5EF4-FFF2-40B4-BE49-F238E27FC236}">
                <a16:creationId xmlns:a16="http://schemas.microsoft.com/office/drawing/2014/main" id="{6A29FBE2-953E-44BB-A239-69FF8B5485DB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036D5AE-1B95-4DA0-B469-3790A3FFE08F}"/>
              </a:ext>
            </a:extLst>
          </p:cNvPr>
          <p:cNvSpPr/>
          <p:nvPr/>
        </p:nvSpPr>
        <p:spPr>
          <a:xfrm>
            <a:off x="294675" y="4465143"/>
            <a:ext cx="3021600" cy="836193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reflection (1-2 mins)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Why do you think these skills are key for a successful business? 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A4F35304-EFBA-49BE-BC18-ADBF897EC339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pic>
        <p:nvPicPr>
          <p:cNvPr id="28" name="Picture 2" descr="Solve Problem icon">
            <a:extLst>
              <a:ext uri="{FF2B5EF4-FFF2-40B4-BE49-F238E27FC236}">
                <a16:creationId xmlns:a16="http://schemas.microsoft.com/office/drawing/2014/main" id="{92949755-EAEE-4251-9F39-1FBCEC83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817" y="2469907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ommunication icon">
            <a:extLst>
              <a:ext uri="{FF2B5EF4-FFF2-40B4-BE49-F238E27FC236}">
                <a16:creationId xmlns:a16="http://schemas.microsoft.com/office/drawing/2014/main" id="{AC386B35-8226-4516-A44C-2E3ACDB6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430" y="3465741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Leadership icon">
            <a:extLst>
              <a:ext uri="{FF2B5EF4-FFF2-40B4-BE49-F238E27FC236}">
                <a16:creationId xmlns:a16="http://schemas.microsoft.com/office/drawing/2014/main" id="{C679746B-C161-4C38-AD76-70644DD4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87" y="2469908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onnected People icon">
            <a:extLst>
              <a:ext uri="{FF2B5EF4-FFF2-40B4-BE49-F238E27FC236}">
                <a16:creationId xmlns:a16="http://schemas.microsoft.com/office/drawing/2014/main" id="{8B4A19CF-4E62-4464-BD6A-151220DE5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347" y="2469906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Teamwork icon">
            <a:extLst>
              <a:ext uri="{FF2B5EF4-FFF2-40B4-BE49-F238E27FC236}">
                <a16:creationId xmlns:a16="http://schemas.microsoft.com/office/drawing/2014/main" id="{6DD577A9-ADCF-4F9A-B0DE-1C3186CC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387" y="2469908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hecked icon">
            <a:extLst>
              <a:ext uri="{FF2B5EF4-FFF2-40B4-BE49-F238E27FC236}">
                <a16:creationId xmlns:a16="http://schemas.microsoft.com/office/drawing/2014/main" id="{FCDC40C6-5284-4394-B38C-FC22BFEE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202" y="3465741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Present icon">
            <a:extLst>
              <a:ext uri="{FF2B5EF4-FFF2-40B4-BE49-F238E27FC236}">
                <a16:creationId xmlns:a16="http://schemas.microsoft.com/office/drawing/2014/main" id="{FB1A8345-79E6-4E2B-AFAC-FFA7BE5A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976" y="3465741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Goal icon">
            <a:extLst>
              <a:ext uri="{FF2B5EF4-FFF2-40B4-BE49-F238E27FC236}">
                <a16:creationId xmlns:a16="http://schemas.microsoft.com/office/drawing/2014/main" id="{5A1E0BD7-22E8-45D9-A2B2-03A032505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750" y="3465741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19" grpId="0" animBg="1"/>
      <p:bldP spid="27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ance steps outline">
            <a:extLst>
              <a:ext uri="{FF2B5EF4-FFF2-40B4-BE49-F238E27FC236}">
                <a16:creationId xmlns:a16="http://schemas.microsoft.com/office/drawing/2014/main" id="{59789590-2DC5-4415-8970-80F3B425D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9639" y="840692"/>
            <a:ext cx="3550893" cy="3550893"/>
          </a:xfrm>
          <a:prstGeom prst="rect">
            <a:avLst/>
          </a:prstGeom>
        </p:spPr>
      </p:pic>
      <p:pic>
        <p:nvPicPr>
          <p:cNvPr id="6" name="Graphic 5" descr="Aspiration outline">
            <a:extLst>
              <a:ext uri="{FF2B5EF4-FFF2-40B4-BE49-F238E27FC236}">
                <a16:creationId xmlns:a16="http://schemas.microsoft.com/office/drawing/2014/main" id="{55E95DC9-E02F-4A6A-BE57-16AC3F2DA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8388" y="3331663"/>
            <a:ext cx="3550893" cy="3550893"/>
          </a:xfrm>
          <a:prstGeom prst="rect">
            <a:avLst/>
          </a:prstGeom>
        </p:spPr>
      </p:pic>
      <p:pic>
        <p:nvPicPr>
          <p:cNvPr id="8" name="Graphic 7" descr="Aspiration outline">
            <a:extLst>
              <a:ext uri="{FF2B5EF4-FFF2-40B4-BE49-F238E27FC236}">
                <a16:creationId xmlns:a16="http://schemas.microsoft.com/office/drawing/2014/main" id="{2D169609-179A-4FF4-A6D9-9C243A7AE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2906" y="2060262"/>
            <a:ext cx="3550893" cy="3550893"/>
          </a:xfrm>
          <a:prstGeom prst="rect">
            <a:avLst/>
          </a:prstGeom>
        </p:spPr>
      </p:pic>
      <p:pic>
        <p:nvPicPr>
          <p:cNvPr id="19" name="Graphic 18" descr="Building Brick Wall outline">
            <a:extLst>
              <a:ext uri="{FF2B5EF4-FFF2-40B4-BE49-F238E27FC236}">
                <a16:creationId xmlns:a16="http://schemas.microsoft.com/office/drawing/2014/main" id="{A2C87DCA-65C7-454B-88B8-067A16990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450648" y="3910253"/>
            <a:ext cx="3550893" cy="3550893"/>
          </a:xfrm>
          <a:prstGeom prst="rect">
            <a:avLst/>
          </a:prstGeom>
        </p:spPr>
      </p:pic>
      <p:pic>
        <p:nvPicPr>
          <p:cNvPr id="22" name="Graphic 21" descr="Route (Two Pins With A Path) outline">
            <a:extLst>
              <a:ext uri="{FF2B5EF4-FFF2-40B4-BE49-F238E27FC236}">
                <a16:creationId xmlns:a16="http://schemas.microsoft.com/office/drawing/2014/main" id="{B7A91A0E-A0C2-48FB-AFE5-D092768484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49278" y="691471"/>
            <a:ext cx="3550893" cy="355089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3657600" y="2117484"/>
            <a:ext cx="5258924" cy="84305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14"/>
              </a:rPr>
              <a:t>Oxme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is the young people's website for Oxfordshire County Council. It contains information about health, learning, work experience, jobs for young people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77A0161-7690-44EA-90BC-8C87D8E0A786}"/>
              </a:ext>
            </a:extLst>
          </p:cNvPr>
          <p:cNvSpPr/>
          <p:nvPr/>
        </p:nvSpPr>
        <p:spPr>
          <a:xfrm>
            <a:off x="3657600" y="940616"/>
            <a:ext cx="5267738" cy="102490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OxLEP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Skills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is here to help you find the right career pathway. </a:t>
            </a:r>
            <a:r>
              <a:rPr lang="en-GB" sz="14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The National Careers Service (NCS) offers free and impartial information, advice and guidance to help you with your decisions about careers, courses and work.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Shape 114">
            <a:extLst>
              <a:ext uri="{FF2B5EF4-FFF2-40B4-BE49-F238E27FC236}">
                <a16:creationId xmlns:a16="http://schemas.microsoft.com/office/drawing/2014/main" id="{44B615A8-103D-440B-91E3-52E4B78AC18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Progression pathways</a:t>
            </a:r>
          </a:p>
        </p:txBody>
      </p:sp>
      <p:sp>
        <p:nvSpPr>
          <p:cNvPr id="11" name="Pentagon 20">
            <a:extLst>
              <a:ext uri="{FF2B5EF4-FFF2-40B4-BE49-F238E27FC236}">
                <a16:creationId xmlns:a16="http://schemas.microsoft.com/office/drawing/2014/main" id="{6119DECC-0D0F-4400-8D17-83F39BD385A8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53F9569-0DA8-4B59-B765-A0B2467EA9B2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C756A2-B7C6-4A33-BE19-6DA1F3CB9B9D}"/>
              </a:ext>
            </a:extLst>
          </p:cNvPr>
          <p:cNvSpPr/>
          <p:nvPr/>
        </p:nvSpPr>
        <p:spPr>
          <a:xfrm>
            <a:off x="214951" y="3167172"/>
            <a:ext cx="6011188" cy="1332000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Small group discussion (3-5 mins)</a:t>
            </a:r>
          </a:p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groups, discuss the following:</a:t>
            </a:r>
          </a:p>
          <a:p>
            <a:pPr marL="285750" indent="-285750" algn="ctr">
              <a:buBlip>
                <a:blip r:embed="rId15"/>
              </a:buBlip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are you making a plan for your future?</a:t>
            </a:r>
          </a:p>
          <a:p>
            <a:pPr marL="285750" indent="-285750" algn="ctr">
              <a:buBlip>
                <a:blip r:embed="rId15"/>
              </a:buBlip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 you know where to get help and support in Oxfordshire?</a:t>
            </a:r>
          </a:p>
          <a:p>
            <a:pPr marL="285750" indent="-285750" algn="ctr">
              <a:buBlip>
                <a:blip r:embed="rId15"/>
              </a:buBlip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are the most important issues for you and your future plans?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14F9F6-5604-4BB9-9013-ED64CC044A61}"/>
              </a:ext>
            </a:extLst>
          </p:cNvPr>
          <p:cNvSpPr/>
          <p:nvPr/>
        </p:nvSpPr>
        <p:spPr>
          <a:xfrm>
            <a:off x="218662" y="4659245"/>
            <a:ext cx="2857022" cy="1135829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Progression pathway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 mapping out of how to progress your future with work and training.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9FA0AE-CB51-490A-B38D-B8C9D4CA74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4951" y="952969"/>
            <a:ext cx="3243353" cy="2005758"/>
          </a:xfrm>
          <a:prstGeom prst="rect">
            <a:avLst/>
          </a:prstGeom>
        </p:spPr>
      </p:pic>
      <p:pic>
        <p:nvPicPr>
          <p:cNvPr id="2050" name="Picture 2" descr="Leadership icon">
            <a:extLst>
              <a:ext uri="{FF2B5EF4-FFF2-40B4-BE49-F238E27FC236}">
                <a16:creationId xmlns:a16="http://schemas.microsoft.com/office/drawing/2014/main" id="{D1F9B86B-266D-4463-AC8B-F8EC0C22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407" y="58177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ining icon">
            <a:extLst>
              <a:ext uri="{FF2B5EF4-FFF2-40B4-BE49-F238E27FC236}">
                <a16:creationId xmlns:a16="http://schemas.microsoft.com/office/drawing/2014/main" id="{A8B736B2-D3DF-4819-9835-6A787D95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173" y="58511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3534CD-399E-4EDD-BBDE-5D45B6E4066C}"/>
              </a:ext>
            </a:extLst>
          </p:cNvPr>
          <p:cNvSpPr/>
          <p:nvPr/>
        </p:nvSpPr>
        <p:spPr>
          <a:xfrm>
            <a:off x="3369118" y="4659246"/>
            <a:ext cx="2857021" cy="1066254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 inspiration could you take from what you have discussed today when making plans?</a:t>
            </a:r>
          </a:p>
        </p:txBody>
      </p:sp>
      <p:pic>
        <p:nvPicPr>
          <p:cNvPr id="1026" name="Picture 2" descr="Idea icon">
            <a:extLst>
              <a:ext uri="{FF2B5EF4-FFF2-40B4-BE49-F238E27FC236}">
                <a16:creationId xmlns:a16="http://schemas.microsoft.com/office/drawing/2014/main" id="{EF8F4FAC-B4B6-498F-B3C1-8AF20D983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056" y="58511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ypoint Map icon">
            <a:extLst>
              <a:ext uri="{FF2B5EF4-FFF2-40B4-BE49-F238E27FC236}">
                <a16:creationId xmlns:a16="http://schemas.microsoft.com/office/drawing/2014/main" id="{256993B3-3A0A-4780-8D69-A1BEBDCF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24" y="57950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ping Hand icon">
            <a:extLst>
              <a:ext uri="{FF2B5EF4-FFF2-40B4-BE49-F238E27FC236}">
                <a16:creationId xmlns:a16="http://schemas.microsoft.com/office/drawing/2014/main" id="{F3049402-B774-489D-916D-4B2354CAA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0938" y="580939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formation icon">
            <a:extLst>
              <a:ext uri="{FF2B5EF4-FFF2-40B4-BE49-F238E27FC236}">
                <a16:creationId xmlns:a16="http://schemas.microsoft.com/office/drawing/2014/main" id="{A20A6144-B35E-4564-AA62-164EBC3E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290" y="57950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AA720-D813-4A87-9130-AF82FA0DBB2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16161" y="3280503"/>
            <a:ext cx="2500363" cy="7648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BF8EC5-4BB5-4BA9-806C-320D2D22C89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05030" y="4277226"/>
            <a:ext cx="900000" cy="444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35AAF2-55EA-4016-BCD8-CA42E5555E5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23835" y="4980681"/>
            <a:ext cx="900000" cy="733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2DECEA-7BA9-4085-853D-DFBEB0A928E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67445" y="4260796"/>
            <a:ext cx="900000" cy="5715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CB71D4-E8A4-47F3-9517-A593A1BDE64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62050" y="5184431"/>
            <a:ext cx="900000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3139</Words>
  <Application>Microsoft Office PowerPoint</Application>
  <PresentationFormat>On-screen Show (4:3)</PresentationFormat>
  <Paragraphs>359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Open Sans</vt:lpstr>
      <vt:lpstr>Office Theme</vt:lpstr>
      <vt:lpstr>Your Fabulous Future in Oxfordshire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134</cp:revision>
  <dcterms:created xsi:type="dcterms:W3CDTF">2021-01-18T09:44:21Z</dcterms:created>
  <dcterms:modified xsi:type="dcterms:W3CDTF">2023-03-22T16:28:19Z</dcterms:modified>
</cp:coreProperties>
</file>