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72" r:id="rId3"/>
    <p:sldId id="266" r:id="rId4"/>
    <p:sldId id="267" r:id="rId5"/>
    <p:sldId id="287" r:id="rId6"/>
    <p:sldId id="273" r:id="rId7"/>
    <p:sldId id="289" r:id="rId8"/>
    <p:sldId id="295" r:id="rId9"/>
    <p:sldId id="269" r:id="rId10"/>
    <p:sldId id="271" r:id="rId11"/>
    <p:sldId id="270" r:id="rId12"/>
    <p:sldId id="294" r:id="rId13"/>
    <p:sldId id="288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BF5"/>
    <a:srgbClr val="F1F8FD"/>
    <a:srgbClr val="F2C704"/>
    <a:srgbClr val="CDD9EF"/>
    <a:srgbClr val="F28521"/>
    <a:srgbClr val="262262"/>
    <a:srgbClr val="38BEAB"/>
    <a:srgbClr val="DFE7F5"/>
    <a:srgbClr val="C2D2EC"/>
    <a:srgbClr val="B6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68AC2-76B2-47AD-ADF0-179E7399F26B}" v="128" dt="2021-02-17T13:20:05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38" autoAdjust="0"/>
  </p:normalViewPr>
  <p:slideViewPr>
    <p:cSldViewPr snapToGrid="0">
      <p:cViewPr varScale="1">
        <p:scale>
          <a:sx n="63" d="100"/>
          <a:sy n="63" d="100"/>
        </p:scale>
        <p:origin x="19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e Hadfield" userId="dd15f2cf38c45536" providerId="LiveId" clId="{50368AC2-76B2-47AD-ADF0-179E7399F26B}"/>
    <pc:docChg chg="undo custSel addSld delSld modSld modMainMaster">
      <pc:chgData name="Jude Hadfield" userId="dd15f2cf38c45536" providerId="LiveId" clId="{50368AC2-76B2-47AD-ADF0-179E7399F26B}" dt="2021-02-17T13:56:25.762" v="4641" actId="20577"/>
      <pc:docMkLst>
        <pc:docMk/>
      </pc:docMkLst>
      <pc:sldChg chg="del">
        <pc:chgData name="Jude Hadfield" userId="dd15f2cf38c45536" providerId="LiveId" clId="{50368AC2-76B2-47AD-ADF0-179E7399F26B}" dt="2021-01-25T19:10:37.493" v="1" actId="47"/>
        <pc:sldMkLst>
          <pc:docMk/>
          <pc:sldMk cId="3540160477" sldId="256"/>
        </pc:sldMkLst>
      </pc:sldChg>
      <pc:sldChg chg="del">
        <pc:chgData name="Jude Hadfield" userId="dd15f2cf38c45536" providerId="LiveId" clId="{50368AC2-76B2-47AD-ADF0-179E7399F26B}" dt="2021-01-25T19:10:38.765" v="2" actId="47"/>
        <pc:sldMkLst>
          <pc:docMk/>
          <pc:sldMk cId="1854409066" sldId="257"/>
        </pc:sldMkLst>
      </pc:sldChg>
      <pc:sldChg chg="del">
        <pc:chgData name="Jude Hadfield" userId="dd15f2cf38c45536" providerId="LiveId" clId="{50368AC2-76B2-47AD-ADF0-179E7399F26B}" dt="2021-01-25T19:10:40.148" v="3" actId="47"/>
        <pc:sldMkLst>
          <pc:docMk/>
          <pc:sldMk cId="706574970" sldId="258"/>
        </pc:sldMkLst>
      </pc:sldChg>
      <pc:sldChg chg="addSp delSp modSp mod setBg">
        <pc:chgData name="Jude Hadfield" userId="dd15f2cf38c45536" providerId="LiveId" clId="{50368AC2-76B2-47AD-ADF0-179E7399F26B}" dt="2021-02-17T13:09:22.381" v="3995" actId="1076"/>
        <pc:sldMkLst>
          <pc:docMk/>
          <pc:sldMk cId="3723303634" sldId="259"/>
        </pc:sldMkLst>
        <pc:spChg chg="mod">
          <ac:chgData name="Jude Hadfield" userId="dd15f2cf38c45536" providerId="LiveId" clId="{50368AC2-76B2-47AD-ADF0-179E7399F26B}" dt="2021-02-08T16:24:43.631" v="1376" actId="404"/>
          <ac:spMkLst>
            <pc:docMk/>
            <pc:sldMk cId="3723303634" sldId="259"/>
            <ac:spMk id="2" creationId="{800A5950-7C2C-44B2-953E-4B0AFE1C3D2E}"/>
          </ac:spMkLst>
        </pc:spChg>
        <pc:spChg chg="del">
          <ac:chgData name="Jude Hadfield" userId="dd15f2cf38c45536" providerId="LiveId" clId="{50368AC2-76B2-47AD-ADF0-179E7399F26B}" dt="2021-01-25T19:10:54.604" v="8" actId="478"/>
          <ac:spMkLst>
            <pc:docMk/>
            <pc:sldMk cId="3723303634" sldId="259"/>
            <ac:spMk id="3" creationId="{1E36A3B0-6B6D-44F6-87E8-4B5F1BB9C1AC}"/>
          </ac:spMkLst>
        </pc:spChg>
        <pc:spChg chg="del">
          <ac:chgData name="Jude Hadfield" userId="dd15f2cf38c45536" providerId="LiveId" clId="{50368AC2-76B2-47AD-ADF0-179E7399F26B}" dt="2021-01-25T19:10:59.815" v="11" actId="478"/>
          <ac:spMkLst>
            <pc:docMk/>
            <pc:sldMk cId="3723303634" sldId="259"/>
            <ac:spMk id="4" creationId="{E9D2CB6B-4A36-4AA0-8F00-080B4E9CC090}"/>
          </ac:spMkLst>
        </pc:spChg>
        <pc:spChg chg="del">
          <ac:chgData name="Jude Hadfield" userId="dd15f2cf38c45536" providerId="LiveId" clId="{50368AC2-76B2-47AD-ADF0-179E7399F26B}" dt="2021-01-25T19:10:56.323" v="9" actId="478"/>
          <ac:spMkLst>
            <pc:docMk/>
            <pc:sldMk cId="3723303634" sldId="259"/>
            <ac:spMk id="5" creationId="{88BC2CC9-5AB2-4D9F-8A9C-CD5A4D94852C}"/>
          </ac:spMkLst>
        </pc:spChg>
        <pc:spChg chg="del">
          <ac:chgData name="Jude Hadfield" userId="dd15f2cf38c45536" providerId="LiveId" clId="{50368AC2-76B2-47AD-ADF0-179E7399F26B}" dt="2021-01-25T19:11:01.548" v="12" actId="478"/>
          <ac:spMkLst>
            <pc:docMk/>
            <pc:sldMk cId="3723303634" sldId="259"/>
            <ac:spMk id="6" creationId="{88ABA0BE-0ED5-448A-935A-DA4507A20403}"/>
          </ac:spMkLst>
        </pc:spChg>
        <pc:spChg chg="del">
          <ac:chgData name="Jude Hadfield" userId="dd15f2cf38c45536" providerId="LiveId" clId="{50368AC2-76B2-47AD-ADF0-179E7399F26B}" dt="2021-01-25T19:10:57.968" v="10" actId="478"/>
          <ac:spMkLst>
            <pc:docMk/>
            <pc:sldMk cId="3723303634" sldId="259"/>
            <ac:spMk id="7" creationId="{8EEC4A44-AF48-4A5A-8354-BE201D4B9912}"/>
          </ac:spMkLst>
        </pc:spChg>
        <pc:spChg chg="del">
          <ac:chgData name="Jude Hadfield" userId="dd15f2cf38c45536" providerId="LiveId" clId="{50368AC2-76B2-47AD-ADF0-179E7399F26B}" dt="2021-01-25T19:11:03.293" v="13" actId="478"/>
          <ac:spMkLst>
            <pc:docMk/>
            <pc:sldMk cId="3723303634" sldId="259"/>
            <ac:spMk id="8" creationId="{3F38339E-2264-4AF4-B0A9-B3CF7F6CA553}"/>
          </ac:spMkLst>
        </pc:spChg>
        <pc:picChg chg="add mod">
          <ac:chgData name="Jude Hadfield" userId="dd15f2cf38c45536" providerId="LiveId" clId="{50368AC2-76B2-47AD-ADF0-179E7399F26B}" dt="2021-02-17T13:09:22.381" v="3995" actId="1076"/>
          <ac:picMkLst>
            <pc:docMk/>
            <pc:sldMk cId="3723303634" sldId="259"/>
            <ac:picMk id="4" creationId="{76594C8A-B66D-44EF-BCFF-89D78114EF72}"/>
          </ac:picMkLst>
        </pc:picChg>
        <pc:picChg chg="add mod">
          <ac:chgData name="Jude Hadfield" userId="dd15f2cf38c45536" providerId="LiveId" clId="{50368AC2-76B2-47AD-ADF0-179E7399F26B}" dt="2021-01-25T19:11:43.936" v="20" actId="1076"/>
          <ac:picMkLst>
            <pc:docMk/>
            <pc:sldMk cId="3723303634" sldId="259"/>
            <ac:picMk id="10" creationId="{B4DB1CB0-0F1A-473E-9669-A5F6938A8ACF}"/>
          </ac:picMkLst>
        </pc:picChg>
        <pc:picChg chg="add mod">
          <ac:chgData name="Jude Hadfield" userId="dd15f2cf38c45536" providerId="LiveId" clId="{50368AC2-76B2-47AD-ADF0-179E7399F26B}" dt="2021-01-31T19:22:12.255" v="199"/>
          <ac:picMkLst>
            <pc:docMk/>
            <pc:sldMk cId="3723303634" sldId="259"/>
            <ac:picMk id="12" creationId="{0937283F-5845-4481-80B8-1C256E1EB338}"/>
          </ac:picMkLst>
        </pc:picChg>
        <pc:picChg chg="add del mod">
          <ac:chgData name="Jude Hadfield" userId="dd15f2cf38c45536" providerId="LiveId" clId="{50368AC2-76B2-47AD-ADF0-179E7399F26B}" dt="2021-02-17T13:09:07.826" v="3990" actId="478"/>
          <ac:picMkLst>
            <pc:docMk/>
            <pc:sldMk cId="3723303634" sldId="259"/>
            <ac:picMk id="14" creationId="{1FB21F83-9F86-4034-BE94-5BD518E7B2D1}"/>
          </ac:picMkLst>
        </pc:picChg>
      </pc:sldChg>
      <pc:sldChg chg="del">
        <pc:chgData name="Jude Hadfield" userId="dd15f2cf38c45536" providerId="LiveId" clId="{50368AC2-76B2-47AD-ADF0-179E7399F26B}" dt="2021-01-25T19:10:45.654" v="5" actId="47"/>
        <pc:sldMkLst>
          <pc:docMk/>
          <pc:sldMk cId="1682374845" sldId="260"/>
        </pc:sldMkLst>
      </pc:sldChg>
      <pc:sldChg chg="del">
        <pc:chgData name="Jude Hadfield" userId="dd15f2cf38c45536" providerId="LiveId" clId="{50368AC2-76B2-47AD-ADF0-179E7399F26B}" dt="2021-01-25T19:10:35.535" v="0" actId="47"/>
        <pc:sldMkLst>
          <pc:docMk/>
          <pc:sldMk cId="3403661330" sldId="261"/>
        </pc:sldMkLst>
      </pc:sldChg>
      <pc:sldChg chg="del">
        <pc:chgData name="Jude Hadfield" userId="dd15f2cf38c45536" providerId="LiveId" clId="{50368AC2-76B2-47AD-ADF0-179E7399F26B}" dt="2021-01-25T19:10:44.755" v="4" actId="47"/>
        <pc:sldMkLst>
          <pc:docMk/>
          <pc:sldMk cId="124205501" sldId="262"/>
        </pc:sldMkLst>
      </pc:sldChg>
      <pc:sldChg chg="del">
        <pc:chgData name="Jude Hadfield" userId="dd15f2cf38c45536" providerId="LiveId" clId="{50368AC2-76B2-47AD-ADF0-179E7399F26B}" dt="2021-01-25T19:10:46.515" v="6" actId="47"/>
        <pc:sldMkLst>
          <pc:docMk/>
          <pc:sldMk cId="3848294960" sldId="263"/>
        </pc:sldMkLst>
      </pc:sldChg>
      <pc:sldChg chg="modSp mod setBg">
        <pc:chgData name="Jude Hadfield" userId="dd15f2cf38c45536" providerId="LiveId" clId="{50368AC2-76B2-47AD-ADF0-179E7399F26B}" dt="2021-02-17T12:59:02.142" v="3988"/>
        <pc:sldMkLst>
          <pc:docMk/>
          <pc:sldMk cId="1308263271" sldId="264"/>
        </pc:sldMkLst>
        <pc:spChg chg="mod">
          <ac:chgData name="Jude Hadfield" userId="dd15f2cf38c45536" providerId="LiveId" clId="{50368AC2-76B2-47AD-ADF0-179E7399F26B}" dt="2021-02-01T10:15:38.670" v="900" actId="1076"/>
          <ac:spMkLst>
            <pc:docMk/>
            <pc:sldMk cId="1308263271" sldId="264"/>
            <ac:spMk id="6" creationId="{88ABA0BE-0ED5-448A-935A-DA4507A20403}"/>
          </ac:spMkLst>
        </pc:spChg>
      </pc:sldChg>
      <pc:sldChg chg="addSp delSp modSp add del mod modNotesTx">
        <pc:chgData name="Jude Hadfield" userId="dd15f2cf38c45536" providerId="LiveId" clId="{50368AC2-76B2-47AD-ADF0-179E7399F26B}" dt="2021-02-01T09:06:00.232" v="635" actId="47"/>
        <pc:sldMkLst>
          <pc:docMk/>
          <pc:sldMk cId="2188392494" sldId="265"/>
        </pc:sldMkLst>
        <pc:spChg chg="del">
          <ac:chgData name="Jude Hadfield" userId="dd15f2cf38c45536" providerId="LiveId" clId="{50368AC2-76B2-47AD-ADF0-179E7399F26B}" dt="2021-01-25T19:18:16.167" v="93" actId="478"/>
          <ac:spMkLst>
            <pc:docMk/>
            <pc:sldMk cId="2188392494" sldId="265"/>
            <ac:spMk id="2" creationId="{800A5950-7C2C-44B2-953E-4B0AFE1C3D2E}"/>
          </ac:spMkLst>
        </pc:spChg>
        <pc:spChg chg="del">
          <ac:chgData name="Jude Hadfield" userId="dd15f2cf38c45536" providerId="LiveId" clId="{50368AC2-76B2-47AD-ADF0-179E7399F26B}" dt="2021-01-25T19:18:06.673" v="90" actId="478"/>
          <ac:spMkLst>
            <pc:docMk/>
            <pc:sldMk cId="2188392494" sldId="265"/>
            <ac:spMk id="3" creationId="{1E36A3B0-6B6D-44F6-87E8-4B5F1BB9C1AC}"/>
          </ac:spMkLst>
        </pc:spChg>
        <pc:spChg chg="del">
          <ac:chgData name="Jude Hadfield" userId="dd15f2cf38c45536" providerId="LiveId" clId="{50368AC2-76B2-47AD-ADF0-179E7399F26B}" dt="2021-01-25T19:18:01.347" v="87" actId="478"/>
          <ac:spMkLst>
            <pc:docMk/>
            <pc:sldMk cId="2188392494" sldId="265"/>
            <ac:spMk id="4" creationId="{E9D2CB6B-4A36-4AA0-8F00-080B4E9CC090}"/>
          </ac:spMkLst>
        </pc:spChg>
        <pc:spChg chg="del">
          <ac:chgData name="Jude Hadfield" userId="dd15f2cf38c45536" providerId="LiveId" clId="{50368AC2-76B2-47AD-ADF0-179E7399F26B}" dt="2021-01-25T19:18:03.306" v="88" actId="478"/>
          <ac:spMkLst>
            <pc:docMk/>
            <pc:sldMk cId="2188392494" sldId="265"/>
            <ac:spMk id="5" creationId="{88BC2CC9-5AB2-4D9F-8A9C-CD5A4D94852C}"/>
          </ac:spMkLst>
        </pc:spChg>
        <pc:spChg chg="del">
          <ac:chgData name="Jude Hadfield" userId="dd15f2cf38c45536" providerId="LiveId" clId="{50368AC2-76B2-47AD-ADF0-179E7399F26B}" dt="2021-01-25T19:18:05.023" v="89" actId="478"/>
          <ac:spMkLst>
            <pc:docMk/>
            <pc:sldMk cId="2188392494" sldId="265"/>
            <ac:spMk id="6" creationId="{88ABA0BE-0ED5-448A-935A-DA4507A20403}"/>
          </ac:spMkLst>
        </pc:spChg>
        <pc:spChg chg="del">
          <ac:chgData name="Jude Hadfield" userId="dd15f2cf38c45536" providerId="LiveId" clId="{50368AC2-76B2-47AD-ADF0-179E7399F26B}" dt="2021-01-25T19:17:59.365" v="86" actId="478"/>
          <ac:spMkLst>
            <pc:docMk/>
            <pc:sldMk cId="2188392494" sldId="265"/>
            <ac:spMk id="7" creationId="{8EEC4A44-AF48-4A5A-8354-BE201D4B9912}"/>
          </ac:spMkLst>
        </pc:spChg>
        <pc:spChg chg="del">
          <ac:chgData name="Jude Hadfield" userId="dd15f2cf38c45536" providerId="LiveId" clId="{50368AC2-76B2-47AD-ADF0-179E7399F26B}" dt="2021-01-25T19:18:08.923" v="91" actId="478"/>
          <ac:spMkLst>
            <pc:docMk/>
            <pc:sldMk cId="2188392494" sldId="265"/>
            <ac:spMk id="8" creationId="{3F38339E-2264-4AF4-B0A9-B3CF7F6CA553}"/>
          </ac:spMkLst>
        </pc:spChg>
        <pc:spChg chg="add mod">
          <ac:chgData name="Jude Hadfield" userId="dd15f2cf38c45536" providerId="LiveId" clId="{50368AC2-76B2-47AD-ADF0-179E7399F26B}" dt="2021-01-25T19:18:10.390" v="92"/>
          <ac:spMkLst>
            <pc:docMk/>
            <pc:sldMk cId="2188392494" sldId="265"/>
            <ac:spMk id="11" creationId="{728CB498-3206-47E9-8743-15E2064629EB}"/>
          </ac:spMkLst>
        </pc:spChg>
        <pc:spChg chg="add mod">
          <ac:chgData name="Jude Hadfield" userId="dd15f2cf38c45536" providerId="LiveId" clId="{50368AC2-76B2-47AD-ADF0-179E7399F26B}" dt="2021-01-25T19:18:10.390" v="92"/>
          <ac:spMkLst>
            <pc:docMk/>
            <pc:sldMk cId="2188392494" sldId="265"/>
            <ac:spMk id="12" creationId="{A4BFCEE8-99F2-4A07-A04C-B2B9D7684983}"/>
          </ac:spMkLst>
        </pc:spChg>
        <pc:spChg chg="add mod">
          <ac:chgData name="Jude Hadfield" userId="dd15f2cf38c45536" providerId="LiveId" clId="{50368AC2-76B2-47AD-ADF0-179E7399F26B}" dt="2021-01-31T19:24:02.463" v="205" actId="20577"/>
          <ac:spMkLst>
            <pc:docMk/>
            <pc:sldMk cId="2188392494" sldId="265"/>
            <ac:spMk id="13" creationId="{AC6C43A3-9085-4CD2-B213-628BCC49D7C3}"/>
          </ac:spMkLst>
        </pc:spChg>
        <pc:spChg chg="add mod">
          <ac:chgData name="Jude Hadfield" userId="dd15f2cf38c45536" providerId="LiveId" clId="{50368AC2-76B2-47AD-ADF0-179E7399F26B}" dt="2021-01-25T19:18:10.390" v="92"/>
          <ac:spMkLst>
            <pc:docMk/>
            <pc:sldMk cId="2188392494" sldId="265"/>
            <ac:spMk id="14" creationId="{C1C70528-9DF4-4CAA-9C85-755738D4F6FC}"/>
          </ac:spMkLst>
        </pc:spChg>
        <pc:spChg chg="add del mod">
          <ac:chgData name="Jude Hadfield" userId="dd15f2cf38c45536" providerId="LiveId" clId="{50368AC2-76B2-47AD-ADF0-179E7399F26B}" dt="2021-01-25T19:18:20.170" v="94" actId="478"/>
          <ac:spMkLst>
            <pc:docMk/>
            <pc:sldMk cId="2188392494" sldId="265"/>
            <ac:spMk id="16" creationId="{B6D0DDD8-03A2-4768-92C8-E1FBF5D27F1A}"/>
          </ac:spMkLst>
        </pc:spChg>
        <pc:picChg chg="add mod">
          <ac:chgData name="Jude Hadfield" userId="dd15f2cf38c45536" providerId="LiveId" clId="{50368AC2-76B2-47AD-ADF0-179E7399F26B}" dt="2021-01-25T19:12:41.542" v="34" actId="1076"/>
          <ac:picMkLst>
            <pc:docMk/>
            <pc:sldMk cId="2188392494" sldId="265"/>
            <ac:picMk id="9" creationId="{4212A622-598F-45CE-AE34-9621CE97E969}"/>
          </ac:picMkLst>
        </pc:picChg>
        <pc:cxnChg chg="add mod">
          <ac:chgData name="Jude Hadfield" userId="dd15f2cf38c45536" providerId="LiveId" clId="{50368AC2-76B2-47AD-ADF0-179E7399F26B}" dt="2021-01-25T19:18:10.390" v="92"/>
          <ac:cxnSpMkLst>
            <pc:docMk/>
            <pc:sldMk cId="2188392494" sldId="265"/>
            <ac:cxnSpMk id="10" creationId="{103A1B66-E214-4025-A334-04A2C33557E3}"/>
          </ac:cxnSpMkLst>
        </pc:cxnChg>
      </pc:sldChg>
      <pc:sldChg chg="addSp delSp modSp add mod setBg modNotesTx">
        <pc:chgData name="Jude Hadfield" userId="dd15f2cf38c45536" providerId="LiveId" clId="{50368AC2-76B2-47AD-ADF0-179E7399F26B}" dt="2021-02-17T13:13:58.570" v="4059" actId="20577"/>
        <pc:sldMkLst>
          <pc:docMk/>
          <pc:sldMk cId="3788534466" sldId="266"/>
        </pc:sldMkLst>
        <pc:spChg chg="del">
          <ac:chgData name="Jude Hadfield" userId="dd15f2cf38c45536" providerId="LiveId" clId="{50368AC2-76B2-47AD-ADF0-179E7399F26B}" dt="2021-01-25T19:19:32.807" v="97" actId="478"/>
          <ac:spMkLst>
            <pc:docMk/>
            <pc:sldMk cId="3788534466" sldId="266"/>
            <ac:spMk id="2" creationId="{800A5950-7C2C-44B2-953E-4B0AFE1C3D2E}"/>
          </ac:spMkLst>
        </pc:spChg>
        <pc:spChg chg="del mod">
          <ac:chgData name="Jude Hadfield" userId="dd15f2cf38c45536" providerId="LiveId" clId="{50368AC2-76B2-47AD-ADF0-179E7399F26B}" dt="2021-01-25T19:27:18.561" v="153" actId="478"/>
          <ac:spMkLst>
            <pc:docMk/>
            <pc:sldMk cId="3788534466" sldId="266"/>
            <ac:spMk id="3" creationId="{1E36A3B0-6B6D-44F6-87E8-4B5F1BB9C1AC}"/>
          </ac:spMkLst>
        </pc:spChg>
        <pc:spChg chg="mod">
          <ac:chgData name="Jude Hadfield" userId="dd15f2cf38c45536" providerId="LiveId" clId="{50368AC2-76B2-47AD-ADF0-179E7399F26B}" dt="2021-02-08T19:30:40.670" v="3325" actId="1076"/>
          <ac:spMkLst>
            <pc:docMk/>
            <pc:sldMk cId="3788534466" sldId="266"/>
            <ac:spMk id="4" creationId="{E9D2CB6B-4A36-4AA0-8F00-080B4E9CC090}"/>
          </ac:spMkLst>
        </pc:spChg>
        <pc:spChg chg="mod">
          <ac:chgData name="Jude Hadfield" userId="dd15f2cf38c45536" providerId="LiveId" clId="{50368AC2-76B2-47AD-ADF0-179E7399F26B}" dt="2021-02-17T13:12:37.478" v="3999" actId="20577"/>
          <ac:spMkLst>
            <pc:docMk/>
            <pc:sldMk cId="3788534466" sldId="266"/>
            <ac:spMk id="5" creationId="{88BC2CC9-5AB2-4D9F-8A9C-CD5A4D94852C}"/>
          </ac:spMkLst>
        </pc:spChg>
        <pc:spChg chg="mod">
          <ac:chgData name="Jude Hadfield" userId="dd15f2cf38c45536" providerId="LiveId" clId="{50368AC2-76B2-47AD-ADF0-179E7399F26B}" dt="2021-02-17T13:13:58.570" v="4059" actId="20577"/>
          <ac:spMkLst>
            <pc:docMk/>
            <pc:sldMk cId="3788534466" sldId="266"/>
            <ac:spMk id="6" creationId="{88ABA0BE-0ED5-448A-935A-DA4507A20403}"/>
          </ac:spMkLst>
        </pc:spChg>
        <pc:spChg chg="mod">
          <ac:chgData name="Jude Hadfield" userId="dd15f2cf38c45536" providerId="LiveId" clId="{50368AC2-76B2-47AD-ADF0-179E7399F26B}" dt="2021-02-08T19:31:31.596" v="3382" actId="1076"/>
          <ac:spMkLst>
            <pc:docMk/>
            <pc:sldMk cId="3788534466" sldId="266"/>
            <ac:spMk id="7" creationId="{8EEC4A44-AF48-4A5A-8354-BE201D4B9912}"/>
          </ac:spMkLst>
        </pc:spChg>
        <pc:spChg chg="del mod">
          <ac:chgData name="Jude Hadfield" userId="dd15f2cf38c45536" providerId="LiveId" clId="{50368AC2-76B2-47AD-ADF0-179E7399F26B}" dt="2021-01-25T19:27:15.903" v="152" actId="478"/>
          <ac:spMkLst>
            <pc:docMk/>
            <pc:sldMk cId="3788534466" sldId="266"/>
            <ac:spMk id="8" creationId="{3F38339E-2264-4AF4-B0A9-B3CF7F6CA553}"/>
          </ac:spMkLst>
        </pc:spChg>
        <pc:spChg chg="add mod">
          <ac:chgData name="Jude Hadfield" userId="dd15f2cf38c45536" providerId="LiveId" clId="{50368AC2-76B2-47AD-ADF0-179E7399F26B}" dt="2021-02-01T10:14:40.223" v="895" actId="2711"/>
          <ac:spMkLst>
            <pc:docMk/>
            <pc:sldMk cId="3788534466" sldId="266"/>
            <ac:spMk id="10" creationId="{54BBB897-6600-408F-9155-9E3B94A6DBF8}"/>
          </ac:spMkLst>
        </pc:spChg>
        <pc:spChg chg="add mod">
          <ac:chgData name="Jude Hadfield" userId="dd15f2cf38c45536" providerId="LiveId" clId="{50368AC2-76B2-47AD-ADF0-179E7399F26B}" dt="2021-01-25T19:27:53.839" v="154" actId="207"/>
          <ac:spMkLst>
            <pc:docMk/>
            <pc:sldMk cId="3788534466" sldId="266"/>
            <ac:spMk id="11" creationId="{C7C5AA0A-FB78-487A-AF15-FAE6B7730817}"/>
          </ac:spMkLst>
        </pc:spChg>
        <pc:spChg chg="add del mod">
          <ac:chgData name="Jude Hadfield" userId="dd15f2cf38c45536" providerId="LiveId" clId="{50368AC2-76B2-47AD-ADF0-179E7399F26B}" dt="2021-01-25T19:19:33.818" v="98" actId="478"/>
          <ac:spMkLst>
            <pc:docMk/>
            <pc:sldMk cId="3788534466" sldId="266"/>
            <ac:spMk id="14" creationId="{8AC2BAAC-A1E8-4088-952F-8375BDA10F57}"/>
          </ac:spMkLst>
        </pc:spChg>
        <pc:picChg chg="add mod">
          <ac:chgData name="Jude Hadfield" userId="dd15f2cf38c45536" providerId="LiveId" clId="{50368AC2-76B2-47AD-ADF0-179E7399F26B}" dt="2021-02-01T08:47:39.302" v="222" actId="14100"/>
          <ac:picMkLst>
            <pc:docMk/>
            <pc:sldMk cId="3788534466" sldId="266"/>
            <ac:picMk id="12" creationId="{40839BCB-5EFC-44A0-B772-7DB1220FD84E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3:56:25.762" v="4641" actId="20577"/>
        <pc:sldMkLst>
          <pc:docMk/>
          <pc:sldMk cId="189006413" sldId="267"/>
        </pc:sldMkLst>
        <pc:spChg chg="del mod">
          <ac:chgData name="Jude Hadfield" userId="dd15f2cf38c45536" providerId="LiveId" clId="{50368AC2-76B2-47AD-ADF0-179E7399F26B}" dt="2021-01-25T19:28:12" v="155" actId="478"/>
          <ac:spMkLst>
            <pc:docMk/>
            <pc:sldMk cId="189006413" sldId="267"/>
            <ac:spMk id="2" creationId="{800A5950-7C2C-44B2-953E-4B0AFE1C3D2E}"/>
          </ac:spMkLst>
        </pc:spChg>
        <pc:spChg chg="del">
          <ac:chgData name="Jude Hadfield" userId="dd15f2cf38c45536" providerId="LiveId" clId="{50368AC2-76B2-47AD-ADF0-179E7399F26B}" dt="2021-01-25T19:46:41.112" v="164" actId="478"/>
          <ac:spMkLst>
            <pc:docMk/>
            <pc:sldMk cId="189006413" sldId="267"/>
            <ac:spMk id="3" creationId="{1E36A3B0-6B6D-44F6-87E8-4B5F1BB9C1AC}"/>
          </ac:spMkLst>
        </pc:spChg>
        <pc:spChg chg="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4" creationId="{E9D2CB6B-4A36-4AA0-8F00-080B4E9CC090}"/>
          </ac:spMkLst>
        </pc:spChg>
        <pc:spChg chg="del">
          <ac:chgData name="Jude Hadfield" userId="dd15f2cf38c45536" providerId="LiveId" clId="{50368AC2-76B2-47AD-ADF0-179E7399F26B}" dt="2021-01-25T19:46:43.269" v="165" actId="478"/>
          <ac:spMkLst>
            <pc:docMk/>
            <pc:sldMk cId="189006413" sldId="267"/>
            <ac:spMk id="5" creationId="{88BC2CC9-5AB2-4D9F-8A9C-CD5A4D94852C}"/>
          </ac:spMkLst>
        </pc:spChg>
        <pc:spChg chg="del">
          <ac:chgData name="Jude Hadfield" userId="dd15f2cf38c45536" providerId="LiveId" clId="{50368AC2-76B2-47AD-ADF0-179E7399F26B}" dt="2021-01-25T19:46:44.899" v="166" actId="478"/>
          <ac:spMkLst>
            <pc:docMk/>
            <pc:sldMk cId="189006413" sldId="267"/>
            <ac:spMk id="6" creationId="{88ABA0BE-0ED5-448A-935A-DA4507A20403}"/>
          </ac:spMkLst>
        </pc:spChg>
        <pc:spChg chg="del">
          <ac:chgData name="Jude Hadfield" userId="dd15f2cf38c45536" providerId="LiveId" clId="{50368AC2-76B2-47AD-ADF0-179E7399F26B}" dt="2021-02-01T08:46:41.632" v="214" actId="478"/>
          <ac:spMkLst>
            <pc:docMk/>
            <pc:sldMk cId="189006413" sldId="267"/>
            <ac:spMk id="7" creationId="{8EEC4A44-AF48-4A5A-8354-BE201D4B9912}"/>
          </ac:spMkLst>
        </pc:spChg>
        <pc:spChg chg="del">
          <ac:chgData name="Jude Hadfield" userId="dd15f2cf38c45536" providerId="LiveId" clId="{50368AC2-76B2-47AD-ADF0-179E7399F26B}" dt="2021-01-25T19:46:46.579" v="167" actId="478"/>
          <ac:spMkLst>
            <pc:docMk/>
            <pc:sldMk cId="189006413" sldId="267"/>
            <ac:spMk id="8" creationId="{3F38339E-2264-4AF4-B0A9-B3CF7F6CA553}"/>
          </ac:spMkLst>
        </pc:spChg>
        <pc:spChg chg="add mod">
          <ac:chgData name="Jude Hadfield" userId="dd15f2cf38c45536" providerId="LiveId" clId="{50368AC2-76B2-47AD-ADF0-179E7399F26B}" dt="2021-02-17T13:56:25.762" v="4641" actId="20577"/>
          <ac:spMkLst>
            <pc:docMk/>
            <pc:sldMk cId="189006413" sldId="267"/>
            <ac:spMk id="10" creationId="{49A7B4E0-B149-4026-A824-87FB77DF2A57}"/>
          </ac:spMkLst>
        </pc:spChg>
        <pc:spChg chg="add mod">
          <ac:chgData name="Jude Hadfield" userId="dd15f2cf38c45536" providerId="LiveId" clId="{50368AC2-76B2-47AD-ADF0-179E7399F26B}" dt="2021-02-17T13:56:03.227" v="4627" actId="20577"/>
          <ac:spMkLst>
            <pc:docMk/>
            <pc:sldMk cId="189006413" sldId="267"/>
            <ac:spMk id="11" creationId="{B7DAEBFF-F604-49B2-9E43-63A140B2A466}"/>
          </ac:spMkLst>
        </pc:spChg>
        <pc:spChg chg="add del mod">
          <ac:chgData name="Jude Hadfield" userId="dd15f2cf38c45536" providerId="LiveId" clId="{50368AC2-76B2-47AD-ADF0-179E7399F26B}" dt="2021-01-25T19:28:14.956" v="156"/>
          <ac:spMkLst>
            <pc:docMk/>
            <pc:sldMk cId="189006413" sldId="267"/>
            <ac:spMk id="11" creationId="{D7FD0C77-4A68-4A96-861E-D61E4464BC66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12" creationId="{108A825C-6A69-4FD5-9ADE-1D052098E434}"/>
          </ac:spMkLst>
        </pc:spChg>
        <pc:spChg chg="add del mod">
          <ac:chgData name="Jude Hadfield" userId="dd15f2cf38c45536" providerId="LiveId" clId="{50368AC2-76B2-47AD-ADF0-179E7399F26B}" dt="2021-01-25T19:28:25.627" v="159" actId="478"/>
          <ac:spMkLst>
            <pc:docMk/>
            <pc:sldMk cId="189006413" sldId="267"/>
            <ac:spMk id="12" creationId="{780F2C5C-DEEB-4D30-805F-46DB00811571}"/>
          </ac:spMkLst>
        </pc:spChg>
        <pc:spChg chg="add mod">
          <ac:chgData name="Jude Hadfield" userId="dd15f2cf38c45536" providerId="LiveId" clId="{50368AC2-76B2-47AD-ADF0-179E7399F26B}" dt="2021-02-17T13:55:57.024" v="4618" actId="20577"/>
          <ac:spMkLst>
            <pc:docMk/>
            <pc:sldMk cId="189006413" sldId="267"/>
            <ac:spMk id="13" creationId="{3307DB69-ECC4-4CAB-ADE5-6B7AB9C8ACC9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14" creationId="{0F53AFBD-DF81-4D40-A2B3-22D04F4B8BF2}"/>
          </ac:spMkLst>
        </pc:spChg>
        <pc:spChg chg="add del mod">
          <ac:chgData name="Jude Hadfield" userId="dd15f2cf38c45536" providerId="LiveId" clId="{50368AC2-76B2-47AD-ADF0-179E7399F26B}" dt="2021-01-25T19:28:35.008" v="160" actId="478"/>
          <ac:spMkLst>
            <pc:docMk/>
            <pc:sldMk cId="189006413" sldId="267"/>
            <ac:spMk id="14" creationId="{637C5ED2-1D50-4A7A-ABAE-1F45A7252D7B}"/>
          </ac:spMkLst>
        </pc:spChg>
        <pc:spChg chg="add mod">
          <ac:chgData name="Jude Hadfield" userId="dd15f2cf38c45536" providerId="LiveId" clId="{50368AC2-76B2-47AD-ADF0-179E7399F26B}" dt="2021-01-25T19:28:41.550" v="163" actId="20577"/>
          <ac:spMkLst>
            <pc:docMk/>
            <pc:sldMk cId="189006413" sldId="267"/>
            <ac:spMk id="15" creationId="{69C1FB85-AD74-437F-8971-5D11A8F6BC10}"/>
          </ac:spMkLst>
        </pc:spChg>
        <pc:spChg chg="add del mod">
          <ac:chgData name="Jude Hadfield" userId="dd15f2cf38c45536" providerId="LiveId" clId="{50368AC2-76B2-47AD-ADF0-179E7399F26B}" dt="2021-02-01T10:03:18.595" v="651" actId="478"/>
          <ac:spMkLst>
            <pc:docMk/>
            <pc:sldMk cId="189006413" sldId="267"/>
            <ac:spMk id="16" creationId="{D1DFB5EB-95A0-4A61-B600-2CA507C795C7}"/>
          </ac:spMkLst>
        </pc:spChg>
        <pc:spChg chg="add del mod">
          <ac:chgData name="Jude Hadfield" userId="dd15f2cf38c45536" providerId="LiveId" clId="{50368AC2-76B2-47AD-ADF0-179E7399F26B}" dt="2021-02-01T10:03:19.103" v="652" actId="478"/>
          <ac:spMkLst>
            <pc:docMk/>
            <pc:sldMk cId="189006413" sldId="267"/>
            <ac:spMk id="17" creationId="{10BA375E-3337-430B-8A9C-E44B2E9726A8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18" creationId="{F4ABBE36-4CB8-460F-9042-B8B50030E11F}"/>
          </ac:spMkLst>
        </pc:spChg>
        <pc:spChg chg="add del mod">
          <ac:chgData name="Jude Hadfield" userId="dd15f2cf38c45536" providerId="LiveId" clId="{50368AC2-76B2-47AD-ADF0-179E7399F26B}" dt="2021-01-25T19:48:12.451" v="183" actId="478"/>
          <ac:spMkLst>
            <pc:docMk/>
            <pc:sldMk cId="189006413" sldId="267"/>
            <ac:spMk id="19" creationId="{808C4BAE-F589-4ACF-A387-045D57ADBEA6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19" creationId="{9796A702-943C-4A8D-9C92-E093A1965C10}"/>
          </ac:spMkLst>
        </pc:spChg>
        <pc:spChg chg="add del mod">
          <ac:chgData name="Jude Hadfield" userId="dd15f2cf38c45536" providerId="LiveId" clId="{50368AC2-76B2-47AD-ADF0-179E7399F26B}" dt="2021-01-25T19:48:19.480" v="185" actId="478"/>
          <ac:spMkLst>
            <pc:docMk/>
            <pc:sldMk cId="189006413" sldId="267"/>
            <ac:spMk id="20" creationId="{00E04858-C177-49B2-9DAC-B7B62B90A045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20" creationId="{3C5BF91A-D106-478F-AA57-2963B3DAB2CB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21" creationId="{C3C93A5E-0AAD-4D80-9E77-CA7E7C3AF6D8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22" creationId="{CD0C52EA-0D63-4EB3-B6FA-FC7659F7D789}"/>
          </ac:spMkLst>
        </pc:spChg>
        <pc:spChg chg="add mod">
          <ac:chgData name="Jude Hadfield" userId="dd15f2cf38c45536" providerId="LiveId" clId="{50368AC2-76B2-47AD-ADF0-179E7399F26B}" dt="2021-02-01T10:14:49.868" v="896" actId="2711"/>
          <ac:spMkLst>
            <pc:docMk/>
            <pc:sldMk cId="189006413" sldId="267"/>
            <ac:spMk id="29" creationId="{605DF853-51E8-46AD-AD72-FD746E2373B6}"/>
          </ac:spMkLst>
        </pc:spChg>
        <pc:picChg chg="add mod">
          <ac:chgData name="Jude Hadfield" userId="dd15f2cf38c45536" providerId="LiveId" clId="{50368AC2-76B2-47AD-ADF0-179E7399F26B}" dt="2021-02-01T10:10:49.444" v="808" actId="1076"/>
          <ac:picMkLst>
            <pc:docMk/>
            <pc:sldMk cId="189006413" sldId="267"/>
            <ac:picMk id="3" creationId="{84D838DC-BDAF-408A-AC2B-DAA41DF86E8F}"/>
          </ac:picMkLst>
        </pc:picChg>
        <pc:picChg chg="add mod">
          <ac:chgData name="Jude Hadfield" userId="dd15f2cf38c45536" providerId="LiveId" clId="{50368AC2-76B2-47AD-ADF0-179E7399F26B}" dt="2021-02-01T10:11:20.725" v="810" actId="1076"/>
          <ac:picMkLst>
            <pc:docMk/>
            <pc:sldMk cId="189006413" sldId="267"/>
            <ac:picMk id="6" creationId="{D82346E6-5AE0-4B13-B00A-E263A84C4C9D}"/>
          </ac:picMkLst>
        </pc:picChg>
        <pc:picChg chg="add mod">
          <ac:chgData name="Jude Hadfield" userId="dd15f2cf38c45536" providerId="LiveId" clId="{50368AC2-76B2-47AD-ADF0-179E7399F26B}" dt="2021-02-01T10:11:44.197" v="812" actId="1076"/>
          <ac:picMkLst>
            <pc:docMk/>
            <pc:sldMk cId="189006413" sldId="267"/>
            <ac:picMk id="8" creationId="{5C2311D6-F1D3-468D-A0CD-4F519F67A7DD}"/>
          </ac:picMkLst>
        </pc:picChg>
        <pc:picChg chg="add mod">
          <ac:chgData name="Jude Hadfield" userId="dd15f2cf38c45536" providerId="LiveId" clId="{50368AC2-76B2-47AD-ADF0-179E7399F26B}" dt="2021-02-01T10:12:21.324" v="814" actId="1076"/>
          <ac:picMkLst>
            <pc:docMk/>
            <pc:sldMk cId="189006413" sldId="267"/>
            <ac:picMk id="24" creationId="{F2528685-779C-4AFC-9745-6AFF6F1FCFAE}"/>
          </ac:picMkLst>
        </pc:picChg>
        <pc:picChg chg="add mod">
          <ac:chgData name="Jude Hadfield" userId="dd15f2cf38c45536" providerId="LiveId" clId="{50368AC2-76B2-47AD-ADF0-179E7399F26B}" dt="2021-02-01T10:12:46.001" v="816" actId="1076"/>
          <ac:picMkLst>
            <pc:docMk/>
            <pc:sldMk cId="189006413" sldId="267"/>
            <ac:picMk id="26" creationId="{D9850FEF-1567-4710-AB3C-D9BE44488612}"/>
          </ac:picMkLst>
        </pc:picChg>
        <pc:picChg chg="add mod">
          <ac:chgData name="Jude Hadfield" userId="dd15f2cf38c45536" providerId="LiveId" clId="{50368AC2-76B2-47AD-ADF0-179E7399F26B}" dt="2021-02-01T10:13:12.488" v="818" actId="1076"/>
          <ac:picMkLst>
            <pc:docMk/>
            <pc:sldMk cId="189006413" sldId="267"/>
            <ac:picMk id="28" creationId="{7EDF7578-CF89-4603-9E9A-E22C4FA8A273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2:59:02.142" v="3988"/>
        <pc:sldMkLst>
          <pc:docMk/>
          <pc:sldMk cId="1746962446" sldId="268"/>
        </pc:sldMkLst>
        <pc:spChg chg="mod">
          <ac:chgData name="Jude Hadfield" userId="dd15f2cf38c45536" providerId="LiveId" clId="{50368AC2-76B2-47AD-ADF0-179E7399F26B}" dt="2021-02-08T19:28:47.211" v="3221" actId="5793"/>
          <ac:spMkLst>
            <pc:docMk/>
            <pc:sldMk cId="1746962446" sldId="268"/>
            <ac:spMk id="4" creationId="{E9D2CB6B-4A36-4AA0-8F00-080B4E9CC090}"/>
          </ac:spMkLst>
        </pc:spChg>
        <pc:spChg chg="add mod">
          <ac:chgData name="Jude Hadfield" userId="dd15f2cf38c45536" providerId="LiveId" clId="{50368AC2-76B2-47AD-ADF0-179E7399F26B}" dt="2021-02-08T19:28:37.724" v="3202" actId="1076"/>
          <ac:spMkLst>
            <pc:docMk/>
            <pc:sldMk cId="1746962446" sldId="268"/>
            <ac:spMk id="11" creationId="{6A3255D0-7993-4D92-898A-179E1FE24081}"/>
          </ac:spMkLst>
        </pc:spChg>
        <pc:spChg chg="add del mod">
          <ac:chgData name="Jude Hadfield" userId="dd15f2cf38c45536" providerId="LiveId" clId="{50368AC2-76B2-47AD-ADF0-179E7399F26B}" dt="2021-02-08T19:11:03.180" v="2928" actId="478"/>
          <ac:spMkLst>
            <pc:docMk/>
            <pc:sldMk cId="1746962446" sldId="268"/>
            <ac:spMk id="12" creationId="{CD406A50-70CB-4E53-9F3F-17B208D2EB02}"/>
          </ac:spMkLst>
        </pc:spChg>
        <pc:spChg chg="mod">
          <ac:chgData name="Jude Hadfield" userId="dd15f2cf38c45536" providerId="LiveId" clId="{50368AC2-76B2-47AD-ADF0-179E7399F26B}" dt="2021-02-01T08:46:59.999" v="217" actId="20577"/>
          <ac:spMkLst>
            <pc:docMk/>
            <pc:sldMk cId="1746962446" sldId="268"/>
            <ac:spMk id="15" creationId="{69C1FB85-AD74-437F-8971-5D11A8F6BC10}"/>
          </ac:spMkLst>
        </pc:spChg>
        <pc:spChg chg="mod">
          <ac:chgData name="Jude Hadfield" userId="dd15f2cf38c45536" providerId="LiveId" clId="{50368AC2-76B2-47AD-ADF0-179E7399F26B}" dt="2021-02-08T19:03:31.882" v="2807" actId="1076"/>
          <ac:spMkLst>
            <pc:docMk/>
            <pc:sldMk cId="1746962446" sldId="268"/>
            <ac:spMk id="16" creationId="{D1DFB5EB-95A0-4A61-B600-2CA507C795C7}"/>
          </ac:spMkLst>
        </pc:spChg>
        <pc:spChg chg="mod">
          <ac:chgData name="Jude Hadfield" userId="dd15f2cf38c45536" providerId="LiveId" clId="{50368AC2-76B2-47AD-ADF0-179E7399F26B}" dt="2021-02-08T19:05:52.123" v="2923" actId="207"/>
          <ac:spMkLst>
            <pc:docMk/>
            <pc:sldMk cId="1746962446" sldId="268"/>
            <ac:spMk id="17" creationId="{10BA375E-3337-430B-8A9C-E44B2E9726A8}"/>
          </ac:spMkLst>
        </pc:spChg>
        <pc:spChg chg="mod">
          <ac:chgData name="Jude Hadfield" userId="dd15f2cf38c45536" providerId="LiveId" clId="{50368AC2-76B2-47AD-ADF0-179E7399F26B}" dt="2021-02-08T19:34:44.686" v="3465" actId="1076"/>
          <ac:spMkLst>
            <pc:docMk/>
            <pc:sldMk cId="1746962446" sldId="268"/>
            <ac:spMk id="18" creationId="{F4ABBE36-4CB8-460F-9042-B8B50030E11F}"/>
          </ac:spMkLst>
        </pc:spChg>
        <pc:spChg chg="mod">
          <ac:chgData name="Jude Hadfield" userId="dd15f2cf38c45536" providerId="LiveId" clId="{50368AC2-76B2-47AD-ADF0-179E7399F26B}" dt="2021-02-08T09:19:58.322" v="1309" actId="20577"/>
          <ac:spMkLst>
            <pc:docMk/>
            <pc:sldMk cId="1746962446" sldId="268"/>
            <ac:spMk id="22" creationId="{CD0C52EA-0D63-4EB3-B6FA-FC7659F7D789}"/>
          </ac:spMkLst>
        </pc:spChg>
        <pc:picChg chg="add mod">
          <ac:chgData name="Jude Hadfield" userId="dd15f2cf38c45536" providerId="LiveId" clId="{50368AC2-76B2-47AD-ADF0-179E7399F26B}" dt="2021-02-08T19:03:29.935" v="2806" actId="1076"/>
          <ac:picMkLst>
            <pc:docMk/>
            <pc:sldMk cId="1746962446" sldId="268"/>
            <ac:picMk id="3" creationId="{5BE9D7C5-9877-44ED-BA8B-ED62E181A438}"/>
          </ac:picMkLst>
        </pc:picChg>
        <pc:picChg chg="add mod">
          <ac:chgData name="Jude Hadfield" userId="dd15f2cf38c45536" providerId="LiveId" clId="{50368AC2-76B2-47AD-ADF0-179E7399F26B}" dt="2021-02-08T19:34:55.570" v="3468" actId="1076"/>
          <ac:picMkLst>
            <pc:docMk/>
            <pc:sldMk cId="1746962446" sldId="268"/>
            <ac:picMk id="6" creationId="{C5586DBC-2D64-4CD6-90EE-F3E8047C8ABC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2:59:02.142" v="3988"/>
        <pc:sldMkLst>
          <pc:docMk/>
          <pc:sldMk cId="4261248502" sldId="269"/>
        </pc:sldMkLst>
        <pc:spChg chg="add del mod">
          <ac:chgData name="Jude Hadfield" userId="dd15f2cf38c45536" providerId="LiveId" clId="{50368AC2-76B2-47AD-ADF0-179E7399F26B}" dt="2021-02-01T09:00:37.130" v="577" actId="113"/>
          <ac:spMkLst>
            <pc:docMk/>
            <pc:sldMk cId="4261248502" sldId="269"/>
            <ac:spMk id="4" creationId="{E9D2CB6B-4A36-4AA0-8F00-080B4E9CC090}"/>
          </ac:spMkLst>
        </pc:spChg>
        <pc:spChg chg="add del mod">
          <ac:chgData name="Jude Hadfield" userId="dd15f2cf38c45536" providerId="LiveId" clId="{50368AC2-76B2-47AD-ADF0-179E7399F26B}" dt="2021-02-01T08:57:57.692" v="417" actId="478"/>
          <ac:spMkLst>
            <pc:docMk/>
            <pc:sldMk cId="4261248502" sldId="269"/>
            <ac:spMk id="10" creationId="{2A0A87C5-B31B-4201-A397-A808C8CE4AF5}"/>
          </ac:spMkLst>
        </pc:spChg>
        <pc:spChg chg="add del mod">
          <ac:chgData name="Jude Hadfield" userId="dd15f2cf38c45536" providerId="LiveId" clId="{50368AC2-76B2-47AD-ADF0-179E7399F26B}" dt="2021-02-01T08:57:23.283" v="406" actId="478"/>
          <ac:spMkLst>
            <pc:docMk/>
            <pc:sldMk cId="4261248502" sldId="269"/>
            <ac:spMk id="11" creationId="{18543E9C-1D48-4B66-8702-AA7CBF54226A}"/>
          </ac:spMkLst>
        </pc:spChg>
        <pc:spChg chg="add del mod">
          <ac:chgData name="Jude Hadfield" userId="dd15f2cf38c45536" providerId="LiveId" clId="{50368AC2-76B2-47AD-ADF0-179E7399F26B}" dt="2021-02-01T08:57:58.742" v="418" actId="478"/>
          <ac:spMkLst>
            <pc:docMk/>
            <pc:sldMk cId="4261248502" sldId="269"/>
            <ac:spMk id="12" creationId="{BCB839DB-17C9-4DB2-95BE-76F2406C3144}"/>
          </ac:spMkLst>
        </pc:spChg>
        <pc:spChg chg="add del mod">
          <ac:chgData name="Jude Hadfield" userId="dd15f2cf38c45536" providerId="LiveId" clId="{50368AC2-76B2-47AD-ADF0-179E7399F26B}" dt="2021-02-01T08:57:34.142" v="410" actId="478"/>
          <ac:spMkLst>
            <pc:docMk/>
            <pc:sldMk cId="4261248502" sldId="269"/>
            <ac:spMk id="13" creationId="{0F658C4C-4B63-457F-80AE-A785872D2BCF}"/>
          </ac:spMkLst>
        </pc:spChg>
        <pc:spChg chg="add del mod">
          <ac:chgData name="Jude Hadfield" userId="dd15f2cf38c45536" providerId="LiveId" clId="{50368AC2-76B2-47AD-ADF0-179E7399F26B}" dt="2021-02-01T09:00:40.742" v="578" actId="478"/>
          <ac:spMkLst>
            <pc:docMk/>
            <pc:sldMk cId="4261248502" sldId="269"/>
            <ac:spMk id="14" creationId="{06E974B0-8846-43AE-9DB2-9EADD7700D97}"/>
          </ac:spMkLst>
        </pc:spChg>
        <pc:spChg chg="mod">
          <ac:chgData name="Jude Hadfield" userId="dd15f2cf38c45536" providerId="LiveId" clId="{50368AC2-76B2-47AD-ADF0-179E7399F26B}" dt="2021-02-01T08:58:11.796" v="422" actId="1076"/>
          <ac:spMkLst>
            <pc:docMk/>
            <pc:sldMk cId="4261248502" sldId="269"/>
            <ac:spMk id="16" creationId="{D1DFB5EB-95A0-4A61-B600-2CA507C795C7}"/>
          </ac:spMkLst>
        </pc:spChg>
        <pc:spChg chg="mod">
          <ac:chgData name="Jude Hadfield" userId="dd15f2cf38c45536" providerId="LiveId" clId="{50368AC2-76B2-47AD-ADF0-179E7399F26B}" dt="2021-02-01T08:56:46.655" v="392"/>
          <ac:spMkLst>
            <pc:docMk/>
            <pc:sldMk cId="4261248502" sldId="269"/>
            <ac:spMk id="18" creationId="{F4ABBE36-4CB8-460F-9042-B8B50030E11F}"/>
          </ac:spMkLst>
        </pc:spChg>
        <pc:spChg chg="add mod">
          <ac:chgData name="Jude Hadfield" userId="dd15f2cf38c45536" providerId="LiveId" clId="{50368AC2-76B2-47AD-ADF0-179E7399F26B}" dt="2021-02-08T18:56:03.661" v="2660" actId="20577"/>
          <ac:spMkLst>
            <pc:docMk/>
            <pc:sldMk cId="4261248502" sldId="269"/>
            <ac:spMk id="19" creationId="{0B153DD1-8530-4077-9C81-32AC85174935}"/>
          </ac:spMkLst>
        </pc:spChg>
        <pc:spChg chg="add del mod">
          <ac:chgData name="Jude Hadfield" userId="dd15f2cf38c45536" providerId="LiveId" clId="{50368AC2-76B2-47AD-ADF0-179E7399F26B}" dt="2021-02-01T08:56:50.201" v="393" actId="478"/>
          <ac:spMkLst>
            <pc:docMk/>
            <pc:sldMk cId="4261248502" sldId="269"/>
            <ac:spMk id="19" creationId="{82B0315A-577D-4942-8D82-BC0411CC0773}"/>
          </ac:spMkLst>
        </pc:spChg>
        <pc:spChg chg="add mod">
          <ac:chgData name="Jude Hadfield" userId="dd15f2cf38c45536" providerId="LiveId" clId="{50368AC2-76B2-47AD-ADF0-179E7399F26B}" dt="2021-02-08T18:55:31.557" v="2601" actId="20577"/>
          <ac:spMkLst>
            <pc:docMk/>
            <pc:sldMk cId="4261248502" sldId="269"/>
            <ac:spMk id="21" creationId="{D77A0161-7690-44EA-90BC-8C87D8E0A786}"/>
          </ac:spMkLst>
        </pc:spChg>
        <pc:spChg chg="mod">
          <ac:chgData name="Jude Hadfield" userId="dd15f2cf38c45536" providerId="LiveId" clId="{50368AC2-76B2-47AD-ADF0-179E7399F26B}" dt="2021-02-01T08:56:15.200" v="388" actId="20577"/>
          <ac:spMkLst>
            <pc:docMk/>
            <pc:sldMk cId="4261248502" sldId="269"/>
            <ac:spMk id="22" creationId="{CD0C52EA-0D63-4EB3-B6FA-FC7659F7D789}"/>
          </ac:spMkLst>
        </pc:spChg>
        <pc:spChg chg="add mod">
          <ac:chgData name="Jude Hadfield" userId="dd15f2cf38c45536" providerId="LiveId" clId="{50368AC2-76B2-47AD-ADF0-179E7399F26B}" dt="2021-02-08T18:55:08.868" v="2566" actId="20577"/>
          <ac:spMkLst>
            <pc:docMk/>
            <pc:sldMk cId="4261248502" sldId="269"/>
            <ac:spMk id="23" creationId="{C81003C1-9632-4AF5-999C-9F77939B4283}"/>
          </ac:spMkLst>
        </pc:spChg>
        <pc:spChg chg="add mod">
          <ac:chgData name="Jude Hadfield" userId="dd15f2cf38c45536" providerId="LiveId" clId="{50368AC2-76B2-47AD-ADF0-179E7399F26B}" dt="2021-02-08T18:55:20.896" v="2591" actId="20577"/>
          <ac:spMkLst>
            <pc:docMk/>
            <pc:sldMk cId="4261248502" sldId="269"/>
            <ac:spMk id="24" creationId="{77B25A04-5A34-4DB1-AF6C-AEFEDF32EC8D}"/>
          </ac:spMkLst>
        </pc:spChg>
        <pc:spChg chg="add mod">
          <ac:chgData name="Jude Hadfield" userId="dd15f2cf38c45536" providerId="LiveId" clId="{50368AC2-76B2-47AD-ADF0-179E7399F26B}" dt="2021-02-01T08:58:51.932" v="427" actId="1076"/>
          <ac:spMkLst>
            <pc:docMk/>
            <pc:sldMk cId="4261248502" sldId="269"/>
            <ac:spMk id="25" creationId="{6300E46D-CCE2-4294-AF56-8116AE3E64C7}"/>
          </ac:spMkLst>
        </pc:spChg>
        <pc:spChg chg="add mod">
          <ac:chgData name="Jude Hadfield" userId="dd15f2cf38c45536" providerId="LiveId" clId="{50368AC2-76B2-47AD-ADF0-179E7399F26B}" dt="2021-02-01T08:58:39.524" v="426" actId="1076"/>
          <ac:spMkLst>
            <pc:docMk/>
            <pc:sldMk cId="4261248502" sldId="269"/>
            <ac:spMk id="26" creationId="{7F150045-4447-4150-A50B-2188E588AD16}"/>
          </ac:spMkLst>
        </pc:spChg>
        <pc:spChg chg="add mod">
          <ac:chgData name="Jude Hadfield" userId="dd15f2cf38c45536" providerId="LiveId" clId="{50368AC2-76B2-47AD-ADF0-179E7399F26B}" dt="2021-02-08T18:55:52.929" v="2632" actId="20577"/>
          <ac:spMkLst>
            <pc:docMk/>
            <pc:sldMk cId="4261248502" sldId="269"/>
            <ac:spMk id="27" creationId="{7A8DD762-4F27-4577-89C1-9C0D8BCF4AEE}"/>
          </ac:spMkLst>
        </pc:spChg>
        <pc:picChg chg="add mod">
          <ac:chgData name="Jude Hadfield" userId="dd15f2cf38c45536" providerId="LiveId" clId="{50368AC2-76B2-47AD-ADF0-179E7399F26B}" dt="2021-02-01T08:56:57" v="394" actId="1076"/>
          <ac:picMkLst>
            <pc:docMk/>
            <pc:sldMk cId="4261248502" sldId="269"/>
            <ac:picMk id="20" creationId="{A04E9814-92D6-4304-93F2-3F90511453EB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2:59:02.142" v="3988"/>
        <pc:sldMkLst>
          <pc:docMk/>
          <pc:sldMk cId="1025991635" sldId="270"/>
        </pc:sldMkLst>
        <pc:spChg chg="del">
          <ac:chgData name="Jude Hadfield" userId="dd15f2cf38c45536" providerId="LiveId" clId="{50368AC2-76B2-47AD-ADF0-179E7399F26B}" dt="2021-02-01T09:06:51.339" v="639" actId="478"/>
          <ac:spMkLst>
            <pc:docMk/>
            <pc:sldMk cId="1025991635" sldId="270"/>
            <ac:spMk id="4" creationId="{E9D2CB6B-4A36-4AA0-8F00-080B4E9CC090}"/>
          </ac:spMkLst>
        </pc:spChg>
        <pc:spChg chg="add mod">
          <ac:chgData name="Jude Hadfield" userId="dd15f2cf38c45536" providerId="LiveId" clId="{50368AC2-76B2-47AD-ADF0-179E7399F26B}" dt="2021-02-08T20:09:58.375" v="3723" actId="1076"/>
          <ac:spMkLst>
            <pc:docMk/>
            <pc:sldMk cId="1025991635" sldId="270"/>
            <ac:spMk id="10" creationId="{12616D93-10D2-4253-A489-4E9625476080}"/>
          </ac:spMkLst>
        </pc:spChg>
        <pc:spChg chg="add mod">
          <ac:chgData name="Jude Hadfield" userId="dd15f2cf38c45536" providerId="LiveId" clId="{50368AC2-76B2-47AD-ADF0-179E7399F26B}" dt="2021-02-08T20:12:26.707" v="3925" actId="20577"/>
          <ac:spMkLst>
            <pc:docMk/>
            <pc:sldMk cId="1025991635" sldId="270"/>
            <ac:spMk id="11" creationId="{9418AAA6-57AF-4EDE-8229-6EFEDB2986F3}"/>
          </ac:spMkLst>
        </pc:spChg>
        <pc:spChg chg="mod">
          <ac:chgData name="Jude Hadfield" userId="dd15f2cf38c45536" providerId="LiveId" clId="{50368AC2-76B2-47AD-ADF0-179E7399F26B}" dt="2021-02-01T08:55:00.619" v="345" actId="20577"/>
          <ac:spMkLst>
            <pc:docMk/>
            <pc:sldMk cId="1025991635" sldId="270"/>
            <ac:spMk id="15" creationId="{69C1FB85-AD74-437F-8971-5D11A8F6BC10}"/>
          </ac:spMkLst>
        </pc:spChg>
        <pc:spChg chg="mod">
          <ac:chgData name="Jude Hadfield" userId="dd15f2cf38c45536" providerId="LiveId" clId="{50368AC2-76B2-47AD-ADF0-179E7399F26B}" dt="2021-02-08T20:08:14.565" v="3669" actId="20577"/>
          <ac:spMkLst>
            <pc:docMk/>
            <pc:sldMk cId="1025991635" sldId="270"/>
            <ac:spMk id="16" creationId="{D1DFB5EB-95A0-4A61-B600-2CA507C795C7}"/>
          </ac:spMkLst>
        </pc:spChg>
        <pc:spChg chg="mod">
          <ac:chgData name="Jude Hadfield" userId="dd15f2cf38c45536" providerId="LiveId" clId="{50368AC2-76B2-47AD-ADF0-179E7399F26B}" dt="2021-02-08T20:10:16.836" v="3725" actId="1076"/>
          <ac:spMkLst>
            <pc:docMk/>
            <pc:sldMk cId="1025991635" sldId="270"/>
            <ac:spMk id="17" creationId="{10BA375E-3337-430B-8A9C-E44B2E9726A8}"/>
          </ac:spMkLst>
        </pc:spChg>
        <pc:spChg chg="del">
          <ac:chgData name="Jude Hadfield" userId="dd15f2cf38c45536" providerId="LiveId" clId="{50368AC2-76B2-47AD-ADF0-179E7399F26B}" dt="2021-02-01T09:06:56.837" v="640" actId="478"/>
          <ac:spMkLst>
            <pc:docMk/>
            <pc:sldMk cId="1025991635" sldId="270"/>
            <ac:spMk id="18" creationId="{F4ABBE36-4CB8-460F-9042-B8B50030E11F}"/>
          </ac:spMkLst>
        </pc:spChg>
        <pc:spChg chg="mod">
          <ac:chgData name="Jude Hadfield" userId="dd15f2cf38c45536" providerId="LiveId" clId="{50368AC2-76B2-47AD-ADF0-179E7399F26B}" dt="2021-02-08T20:03:32.483" v="3522" actId="20577"/>
          <ac:spMkLst>
            <pc:docMk/>
            <pc:sldMk cId="1025991635" sldId="270"/>
            <ac:spMk id="22" creationId="{CD0C52EA-0D63-4EB3-B6FA-FC7659F7D789}"/>
          </ac:spMkLst>
        </pc:spChg>
        <pc:picChg chg="add mod">
          <ac:chgData name="Jude Hadfield" userId="dd15f2cf38c45536" providerId="LiveId" clId="{50368AC2-76B2-47AD-ADF0-179E7399F26B}" dt="2021-02-08T20:08:51.857" v="3672"/>
          <ac:picMkLst>
            <pc:docMk/>
            <pc:sldMk cId="1025991635" sldId="270"/>
            <ac:picMk id="3" creationId="{C2E5D3FC-CF4E-4108-BEEC-6D623B8B3DB9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2:59:02.142" v="3988"/>
        <pc:sldMkLst>
          <pc:docMk/>
          <pc:sldMk cId="3316674967" sldId="271"/>
        </pc:sldMkLst>
        <pc:spChg chg="mod">
          <ac:chgData name="Jude Hadfield" userId="dd15f2cf38c45536" providerId="LiveId" clId="{50368AC2-76B2-47AD-ADF0-179E7399F26B}" dt="2021-02-01T10:15:20.937" v="898" actId="2711"/>
          <ac:spMkLst>
            <pc:docMk/>
            <pc:sldMk cId="3316674967" sldId="271"/>
            <ac:spMk id="4" creationId="{E9D2CB6B-4A36-4AA0-8F00-080B4E9CC090}"/>
          </ac:spMkLst>
        </pc:spChg>
        <pc:spChg chg="mod">
          <ac:chgData name="Jude Hadfield" userId="dd15f2cf38c45536" providerId="LiveId" clId="{50368AC2-76B2-47AD-ADF0-179E7399F26B}" dt="2021-02-08T18:47:30.836" v="1939" actId="20577"/>
          <ac:spMkLst>
            <pc:docMk/>
            <pc:sldMk cId="3316674967" sldId="271"/>
            <ac:spMk id="16" creationId="{D1DFB5EB-95A0-4A61-B600-2CA507C795C7}"/>
          </ac:spMkLst>
        </pc:spChg>
        <pc:spChg chg="mod">
          <ac:chgData name="Jude Hadfield" userId="dd15f2cf38c45536" providerId="LiveId" clId="{50368AC2-76B2-47AD-ADF0-179E7399F26B}" dt="2021-02-08T18:49:40.918" v="1966" actId="1076"/>
          <ac:spMkLst>
            <pc:docMk/>
            <pc:sldMk cId="3316674967" sldId="271"/>
            <ac:spMk id="17" creationId="{10BA375E-3337-430B-8A9C-E44B2E9726A8}"/>
          </ac:spMkLst>
        </pc:spChg>
        <pc:spChg chg="mod">
          <ac:chgData name="Jude Hadfield" userId="dd15f2cf38c45536" providerId="LiveId" clId="{50368AC2-76B2-47AD-ADF0-179E7399F26B}" dt="2021-02-08T18:45:42.873" v="1884" actId="1076"/>
          <ac:spMkLst>
            <pc:docMk/>
            <pc:sldMk cId="3316674967" sldId="271"/>
            <ac:spMk id="18" creationId="{F4ABBE36-4CB8-460F-9042-B8B50030E11F}"/>
          </ac:spMkLst>
        </pc:spChg>
        <pc:spChg chg="add del mod">
          <ac:chgData name="Jude Hadfield" userId="dd15f2cf38c45536" providerId="LiveId" clId="{50368AC2-76B2-47AD-ADF0-179E7399F26B}" dt="2021-02-01T09:02:23.564" v="585" actId="478"/>
          <ac:spMkLst>
            <pc:docMk/>
            <pc:sldMk cId="3316674967" sldId="271"/>
            <ac:spMk id="19" creationId="{4847D554-E59B-473E-AA69-E282EBE142E7}"/>
          </ac:spMkLst>
        </pc:spChg>
        <pc:spChg chg="add mod">
          <ac:chgData name="Jude Hadfield" userId="dd15f2cf38c45536" providerId="LiveId" clId="{50368AC2-76B2-47AD-ADF0-179E7399F26B}" dt="2021-02-08T18:52:59.024" v="2359" actId="20577"/>
          <ac:spMkLst>
            <pc:docMk/>
            <pc:sldMk cId="3316674967" sldId="271"/>
            <ac:spMk id="19" creationId="{CAE5ED85-C6E8-43C4-AC78-632B14CF0523}"/>
          </ac:spMkLst>
        </pc:spChg>
        <pc:spChg chg="mod">
          <ac:chgData name="Jude Hadfield" userId="dd15f2cf38c45536" providerId="LiveId" clId="{50368AC2-76B2-47AD-ADF0-179E7399F26B}" dt="2021-02-08T18:53:28.651" v="2427" actId="313"/>
          <ac:spMkLst>
            <pc:docMk/>
            <pc:sldMk cId="3316674967" sldId="271"/>
            <ac:spMk id="21" creationId="{D77A0161-7690-44EA-90BC-8C87D8E0A786}"/>
          </ac:spMkLst>
        </pc:spChg>
        <pc:spChg chg="mod">
          <ac:chgData name="Jude Hadfield" userId="dd15f2cf38c45536" providerId="LiveId" clId="{50368AC2-76B2-47AD-ADF0-179E7399F26B}" dt="2021-02-01T10:15:20.937" v="898" actId="2711"/>
          <ac:spMkLst>
            <pc:docMk/>
            <pc:sldMk cId="3316674967" sldId="271"/>
            <ac:spMk id="22" creationId="{CD0C52EA-0D63-4EB3-B6FA-FC7659F7D789}"/>
          </ac:spMkLst>
        </pc:spChg>
        <pc:spChg chg="mod">
          <ac:chgData name="Jude Hadfield" userId="dd15f2cf38c45536" providerId="LiveId" clId="{50368AC2-76B2-47AD-ADF0-179E7399F26B}" dt="2021-02-08T18:47:03.525" v="1913" actId="20577"/>
          <ac:spMkLst>
            <pc:docMk/>
            <pc:sldMk cId="3316674967" sldId="271"/>
            <ac:spMk id="23" creationId="{C81003C1-9632-4AF5-999C-9F77939B4283}"/>
          </ac:spMkLst>
        </pc:spChg>
        <pc:spChg chg="mod">
          <ac:chgData name="Jude Hadfield" userId="dd15f2cf38c45536" providerId="LiveId" clId="{50368AC2-76B2-47AD-ADF0-179E7399F26B}" dt="2021-02-08T18:49:24.170" v="1954" actId="20577"/>
          <ac:spMkLst>
            <pc:docMk/>
            <pc:sldMk cId="3316674967" sldId="271"/>
            <ac:spMk id="24" creationId="{77B25A04-5A34-4DB1-AF6C-AEFEDF32EC8D}"/>
          </ac:spMkLst>
        </pc:spChg>
        <pc:spChg chg="mod">
          <ac:chgData name="Jude Hadfield" userId="dd15f2cf38c45536" providerId="LiveId" clId="{50368AC2-76B2-47AD-ADF0-179E7399F26B}" dt="2021-02-08T18:46:46.116" v="1898" actId="20577"/>
          <ac:spMkLst>
            <pc:docMk/>
            <pc:sldMk cId="3316674967" sldId="271"/>
            <ac:spMk id="25" creationId="{6300E46D-CCE2-4294-AF56-8116AE3E64C7}"/>
          </ac:spMkLst>
        </pc:spChg>
        <pc:spChg chg="mod">
          <ac:chgData name="Jude Hadfield" userId="dd15f2cf38c45536" providerId="LiveId" clId="{50368AC2-76B2-47AD-ADF0-179E7399F26B}" dt="2021-02-08T18:47:22.326" v="1929" actId="20577"/>
          <ac:spMkLst>
            <pc:docMk/>
            <pc:sldMk cId="3316674967" sldId="271"/>
            <ac:spMk id="26" creationId="{7F150045-4447-4150-A50B-2188E588AD16}"/>
          </ac:spMkLst>
        </pc:spChg>
        <pc:spChg chg="add mod">
          <ac:chgData name="Jude Hadfield" userId="dd15f2cf38c45536" providerId="LiveId" clId="{50368AC2-76B2-47AD-ADF0-179E7399F26B}" dt="2021-02-08T18:53:24.107" v="2426" actId="20577"/>
          <ac:spMkLst>
            <pc:docMk/>
            <pc:sldMk cId="3316674967" sldId="271"/>
            <ac:spMk id="27" creationId="{C8CF0C98-8AE9-4CDD-8404-BF808EF9CEBE}"/>
          </ac:spMkLst>
        </pc:spChg>
        <pc:spChg chg="add mod">
          <ac:chgData name="Jude Hadfield" userId="dd15f2cf38c45536" providerId="LiveId" clId="{50368AC2-76B2-47AD-ADF0-179E7399F26B}" dt="2021-02-08T18:51:22.593" v="2086" actId="20577"/>
          <ac:spMkLst>
            <pc:docMk/>
            <pc:sldMk cId="3316674967" sldId="271"/>
            <ac:spMk id="28" creationId="{C7844C12-07D9-46A3-A995-52348B21A024}"/>
          </ac:spMkLst>
        </pc:spChg>
        <pc:spChg chg="add mod">
          <ac:chgData name="Jude Hadfield" userId="dd15f2cf38c45536" providerId="LiveId" clId="{50368AC2-76B2-47AD-ADF0-179E7399F26B}" dt="2021-02-08T18:51:48.775" v="2169" actId="20577"/>
          <ac:spMkLst>
            <pc:docMk/>
            <pc:sldMk cId="3316674967" sldId="271"/>
            <ac:spMk id="29" creationId="{9C0E5EEA-4DFF-44BC-AC17-1321A064FF68}"/>
          </ac:spMkLst>
        </pc:spChg>
        <pc:spChg chg="add mod">
          <ac:chgData name="Jude Hadfield" userId="dd15f2cf38c45536" providerId="LiveId" clId="{50368AC2-76B2-47AD-ADF0-179E7399F26B}" dt="2021-02-08T18:54:12.292" v="2544" actId="20577"/>
          <ac:spMkLst>
            <pc:docMk/>
            <pc:sldMk cId="3316674967" sldId="271"/>
            <ac:spMk id="30" creationId="{F954F6C5-471A-48E7-AE05-B62F0339A071}"/>
          </ac:spMkLst>
        </pc:spChg>
        <pc:spChg chg="add mod">
          <ac:chgData name="Jude Hadfield" userId="dd15f2cf38c45536" providerId="LiveId" clId="{50368AC2-76B2-47AD-ADF0-179E7399F26B}" dt="2021-02-08T18:52:32.827" v="2274" actId="1076"/>
          <ac:spMkLst>
            <pc:docMk/>
            <pc:sldMk cId="3316674967" sldId="271"/>
            <ac:spMk id="31" creationId="{39E91F59-1971-451A-8464-8E87AC8D5BD8}"/>
          </ac:spMkLst>
        </pc:spChg>
        <pc:picChg chg="mod">
          <ac:chgData name="Jude Hadfield" userId="dd15f2cf38c45536" providerId="LiveId" clId="{50368AC2-76B2-47AD-ADF0-179E7399F26B}" dt="2021-02-08T18:45:46.232" v="1885" actId="1076"/>
          <ac:picMkLst>
            <pc:docMk/>
            <pc:sldMk cId="3316674967" sldId="271"/>
            <ac:picMk id="20" creationId="{A04E9814-92D6-4304-93F2-3F90511453EB}"/>
          </ac:picMkLst>
        </pc:picChg>
      </pc:sldChg>
      <pc:sldChg chg="modSp add mod setBg">
        <pc:chgData name="Jude Hadfield" userId="dd15f2cf38c45536" providerId="LiveId" clId="{50368AC2-76B2-47AD-ADF0-179E7399F26B}" dt="2021-02-17T12:59:02.142" v="3988"/>
        <pc:sldMkLst>
          <pc:docMk/>
          <pc:sldMk cId="2067021699" sldId="272"/>
        </pc:sldMkLst>
        <pc:spChg chg="mod">
          <ac:chgData name="Jude Hadfield" userId="dd15f2cf38c45536" providerId="LiveId" clId="{50368AC2-76B2-47AD-ADF0-179E7399F26B}" dt="2021-02-01T10:14:14.794" v="892" actId="2711"/>
          <ac:spMkLst>
            <pc:docMk/>
            <pc:sldMk cId="2067021699" sldId="272"/>
            <ac:spMk id="11" creationId="{728CB498-3206-47E9-8743-15E2064629EB}"/>
          </ac:spMkLst>
        </pc:spChg>
        <pc:spChg chg="mod">
          <ac:chgData name="Jude Hadfield" userId="dd15f2cf38c45536" providerId="LiveId" clId="{50368AC2-76B2-47AD-ADF0-179E7399F26B}" dt="2021-02-01T10:14:14.794" v="892" actId="2711"/>
          <ac:spMkLst>
            <pc:docMk/>
            <pc:sldMk cId="2067021699" sldId="272"/>
            <ac:spMk id="12" creationId="{A4BFCEE8-99F2-4A07-A04C-B2B9D7684983}"/>
          </ac:spMkLst>
        </pc:spChg>
        <pc:spChg chg="mod">
          <ac:chgData name="Jude Hadfield" userId="dd15f2cf38c45536" providerId="LiveId" clId="{50368AC2-76B2-47AD-ADF0-179E7399F26B}" dt="2021-02-01T10:14:29.808" v="894" actId="2711"/>
          <ac:spMkLst>
            <pc:docMk/>
            <pc:sldMk cId="2067021699" sldId="272"/>
            <ac:spMk id="13" creationId="{AC6C43A3-9085-4CD2-B213-628BCC49D7C3}"/>
          </ac:spMkLst>
        </pc:spChg>
        <pc:spChg chg="mod">
          <ac:chgData name="Jude Hadfield" userId="dd15f2cf38c45536" providerId="LiveId" clId="{50368AC2-76B2-47AD-ADF0-179E7399F26B}" dt="2021-02-01T10:14:14.794" v="892" actId="2711"/>
          <ac:spMkLst>
            <pc:docMk/>
            <pc:sldMk cId="2067021699" sldId="272"/>
            <ac:spMk id="14" creationId="{C1C70528-9DF4-4CAA-9C85-755738D4F6FC}"/>
          </ac:spMkLst>
        </pc:spChg>
      </pc:sldChg>
      <pc:sldChg chg="addSp delSp modSp add mod setBg modNotesTx">
        <pc:chgData name="Jude Hadfield" userId="dd15f2cf38c45536" providerId="LiveId" clId="{50368AC2-76B2-47AD-ADF0-179E7399F26B}" dt="2021-02-17T13:55:23.142" v="4582" actId="20577"/>
        <pc:sldMkLst>
          <pc:docMk/>
          <pc:sldMk cId="2258208987" sldId="273"/>
        </pc:sldMkLst>
        <pc:spChg chg="del">
          <ac:chgData name="Jude Hadfield" userId="dd15f2cf38c45536" providerId="LiveId" clId="{50368AC2-76B2-47AD-ADF0-179E7399F26B}" dt="2021-02-08T08:59:51.036" v="912" actId="478"/>
          <ac:spMkLst>
            <pc:docMk/>
            <pc:sldMk cId="2258208987" sldId="273"/>
            <ac:spMk id="4" creationId="{E9D2CB6B-4A36-4AA0-8F00-080B4E9CC090}"/>
          </ac:spMkLst>
        </pc:spChg>
        <pc:spChg chg="add del mod">
          <ac:chgData name="Jude Hadfield" userId="dd15f2cf38c45536" providerId="LiveId" clId="{50368AC2-76B2-47AD-ADF0-179E7399F26B}" dt="2021-02-17T13:17:41.256" v="4069" actId="478"/>
          <ac:spMkLst>
            <pc:docMk/>
            <pc:sldMk cId="2258208987" sldId="273"/>
            <ac:spMk id="10" creationId="{49A7B4E0-B149-4026-A824-87FB77DF2A57}"/>
          </ac:spMkLst>
        </pc:spChg>
        <pc:spChg chg="del mod">
          <ac:chgData name="Jude Hadfield" userId="dd15f2cf38c45536" providerId="LiveId" clId="{50368AC2-76B2-47AD-ADF0-179E7399F26B}" dt="2021-02-08T09:10:28.033" v="1139" actId="478"/>
          <ac:spMkLst>
            <pc:docMk/>
            <pc:sldMk cId="2258208987" sldId="273"/>
            <ac:spMk id="11" creationId="{B7DAEBFF-F604-49B2-9E43-63A140B2A466}"/>
          </ac:spMkLst>
        </pc:spChg>
        <pc:spChg chg="add del mod">
          <ac:chgData name="Jude Hadfield" userId="dd15f2cf38c45536" providerId="LiveId" clId="{50368AC2-76B2-47AD-ADF0-179E7399F26B}" dt="2021-02-08T09:11:10.955" v="1155" actId="478"/>
          <ac:spMkLst>
            <pc:docMk/>
            <pc:sldMk cId="2258208987" sldId="273"/>
            <ac:spMk id="12" creationId="{108A825C-6A69-4FD5-9ADE-1D052098E434}"/>
          </ac:spMkLst>
        </pc:spChg>
        <pc:spChg chg="del mod">
          <ac:chgData name="Jude Hadfield" userId="dd15f2cf38c45536" providerId="LiveId" clId="{50368AC2-76B2-47AD-ADF0-179E7399F26B}" dt="2021-02-17T13:17:02.080" v="4068" actId="478"/>
          <ac:spMkLst>
            <pc:docMk/>
            <pc:sldMk cId="2258208987" sldId="273"/>
            <ac:spMk id="13" creationId="{3307DB69-ECC4-4CAB-ADE5-6B7AB9C8ACC9}"/>
          </ac:spMkLst>
        </pc:spChg>
        <pc:spChg chg="del mod">
          <ac:chgData name="Jude Hadfield" userId="dd15f2cf38c45536" providerId="LiveId" clId="{50368AC2-76B2-47AD-ADF0-179E7399F26B}" dt="2021-02-08T09:10:22.600" v="1135" actId="478"/>
          <ac:spMkLst>
            <pc:docMk/>
            <pc:sldMk cId="2258208987" sldId="273"/>
            <ac:spMk id="14" creationId="{0F53AFBD-DF81-4D40-A2B3-22D04F4B8BF2}"/>
          </ac:spMkLst>
        </pc:spChg>
        <pc:spChg chg="add mod">
          <ac:chgData name="Jude Hadfield" userId="dd15f2cf38c45536" providerId="LiveId" clId="{50368AC2-76B2-47AD-ADF0-179E7399F26B}" dt="2021-02-17T13:33:29.014" v="4351" actId="20577"/>
          <ac:spMkLst>
            <pc:docMk/>
            <pc:sldMk cId="2258208987" sldId="273"/>
            <ac:spMk id="14" creationId="{C41DEC7E-E0FA-42D7-A74C-1C0B81E24B0E}"/>
          </ac:spMkLst>
        </pc:spChg>
        <pc:spChg chg="add mod">
          <ac:chgData name="Jude Hadfield" userId="dd15f2cf38c45536" providerId="LiveId" clId="{50368AC2-76B2-47AD-ADF0-179E7399F26B}" dt="2021-02-17T13:54:46.920" v="4494" actId="20577"/>
          <ac:spMkLst>
            <pc:docMk/>
            <pc:sldMk cId="2258208987" sldId="273"/>
            <ac:spMk id="16" creationId="{253C7D3F-6154-4EFE-877A-FE6B6FC4649F}"/>
          </ac:spMkLst>
        </pc:spChg>
        <pc:spChg chg="add mod">
          <ac:chgData name="Jude Hadfield" userId="dd15f2cf38c45536" providerId="LiveId" clId="{50368AC2-76B2-47AD-ADF0-179E7399F26B}" dt="2021-02-17T13:26:12.699" v="4219" actId="20577"/>
          <ac:spMkLst>
            <pc:docMk/>
            <pc:sldMk cId="2258208987" sldId="273"/>
            <ac:spMk id="17" creationId="{C9B50B98-BE06-452E-8366-99E0FB953A6B}"/>
          </ac:spMkLst>
        </pc:spChg>
        <pc:spChg chg="add mod">
          <ac:chgData name="Jude Hadfield" userId="dd15f2cf38c45536" providerId="LiveId" clId="{50368AC2-76B2-47AD-ADF0-179E7399F26B}" dt="2021-02-17T13:45:26.607" v="4414" actId="20577"/>
          <ac:spMkLst>
            <pc:docMk/>
            <pc:sldMk cId="2258208987" sldId="273"/>
            <ac:spMk id="18" creationId="{5E73B1E5-194E-4BB6-834D-145BCE127D70}"/>
          </ac:spMkLst>
        </pc:spChg>
        <pc:spChg chg="del">
          <ac:chgData name="Jude Hadfield" userId="dd15f2cf38c45536" providerId="LiveId" clId="{50368AC2-76B2-47AD-ADF0-179E7399F26B}" dt="2021-02-08T08:59:32.506" v="902" actId="478"/>
          <ac:spMkLst>
            <pc:docMk/>
            <pc:sldMk cId="2258208987" sldId="273"/>
            <ac:spMk id="18" creationId="{F4ABBE36-4CB8-460F-9042-B8B50030E11F}"/>
          </ac:spMkLst>
        </pc:spChg>
        <pc:spChg chg="add mod">
          <ac:chgData name="Jude Hadfield" userId="dd15f2cf38c45536" providerId="LiveId" clId="{50368AC2-76B2-47AD-ADF0-179E7399F26B}" dt="2021-02-17T13:55:23.142" v="4582" actId="20577"/>
          <ac:spMkLst>
            <pc:docMk/>
            <pc:sldMk cId="2258208987" sldId="273"/>
            <ac:spMk id="19" creationId="{5285DF23-FBFB-4762-81BC-A3665470ECCC}"/>
          </ac:spMkLst>
        </pc:spChg>
        <pc:spChg chg="del mod">
          <ac:chgData name="Jude Hadfield" userId="dd15f2cf38c45536" providerId="LiveId" clId="{50368AC2-76B2-47AD-ADF0-179E7399F26B}" dt="2021-02-08T09:09:22.316" v="1124" actId="478"/>
          <ac:spMkLst>
            <pc:docMk/>
            <pc:sldMk cId="2258208987" sldId="273"/>
            <ac:spMk id="19" creationId="{9796A702-943C-4A8D-9C92-E093A1965C10}"/>
          </ac:spMkLst>
        </pc:spChg>
        <pc:spChg chg="del mod">
          <ac:chgData name="Jude Hadfield" userId="dd15f2cf38c45536" providerId="LiveId" clId="{50368AC2-76B2-47AD-ADF0-179E7399F26B}" dt="2021-02-17T13:19:24.052" v="4071" actId="478"/>
          <ac:spMkLst>
            <pc:docMk/>
            <pc:sldMk cId="2258208987" sldId="273"/>
            <ac:spMk id="20" creationId="{3C5BF91A-D106-478F-AA57-2963B3DAB2CB}"/>
          </ac:spMkLst>
        </pc:spChg>
        <pc:spChg chg="del mod">
          <ac:chgData name="Jude Hadfield" userId="dd15f2cf38c45536" providerId="LiveId" clId="{50368AC2-76B2-47AD-ADF0-179E7399F26B}" dt="2021-02-17T13:18:33.899" v="4070" actId="478"/>
          <ac:spMkLst>
            <pc:docMk/>
            <pc:sldMk cId="2258208987" sldId="273"/>
            <ac:spMk id="21" creationId="{C3C93A5E-0AAD-4D80-9E77-CA7E7C3AF6D8}"/>
          </ac:spMkLst>
        </pc:spChg>
        <pc:spChg chg="add del mod">
          <ac:chgData name="Jude Hadfield" userId="dd15f2cf38c45536" providerId="LiveId" clId="{50368AC2-76B2-47AD-ADF0-179E7399F26B}" dt="2021-02-17T13:19:24.052" v="4071" actId="478"/>
          <ac:spMkLst>
            <pc:docMk/>
            <pc:sldMk cId="2258208987" sldId="273"/>
            <ac:spMk id="23" creationId="{28F88BF9-A62A-4286-8086-EAB4D7957BFD}"/>
          </ac:spMkLst>
        </pc:spChg>
        <pc:spChg chg="add mod">
          <ac:chgData name="Jude Hadfield" userId="dd15f2cf38c45536" providerId="LiveId" clId="{50368AC2-76B2-47AD-ADF0-179E7399F26B}" dt="2021-02-17T13:27:52.637" v="4263" actId="20577"/>
          <ac:spMkLst>
            <pc:docMk/>
            <pc:sldMk cId="2258208987" sldId="273"/>
            <ac:spMk id="24" creationId="{7BEA3712-C05C-4315-9A94-DA18606E03FB}"/>
          </ac:spMkLst>
        </pc:spChg>
        <pc:spChg chg="add del mod">
          <ac:chgData name="Jude Hadfield" userId="dd15f2cf38c45536" providerId="LiveId" clId="{50368AC2-76B2-47AD-ADF0-179E7399F26B}" dt="2021-02-08T09:09:24.329" v="1126" actId="478"/>
          <ac:spMkLst>
            <pc:docMk/>
            <pc:sldMk cId="2258208987" sldId="273"/>
            <ac:spMk id="25" creationId="{5E62EBD3-2A69-4C15-BD9A-549E2BEA7748}"/>
          </ac:spMkLst>
        </pc:spChg>
        <pc:spChg chg="add del mod">
          <ac:chgData name="Jude Hadfield" userId="dd15f2cf38c45536" providerId="LiveId" clId="{50368AC2-76B2-47AD-ADF0-179E7399F26B}" dt="2021-02-08T09:10:23.367" v="1136" actId="478"/>
          <ac:spMkLst>
            <pc:docMk/>
            <pc:sldMk cId="2258208987" sldId="273"/>
            <ac:spMk id="27" creationId="{A828C1D3-499B-494B-BFDC-7ECD18756F2D}"/>
          </ac:spMkLst>
        </pc:spChg>
        <pc:spChg chg="del">
          <ac:chgData name="Jude Hadfield" userId="dd15f2cf38c45536" providerId="LiveId" clId="{50368AC2-76B2-47AD-ADF0-179E7399F26B}" dt="2021-02-08T08:59:33.796" v="903" actId="478"/>
          <ac:spMkLst>
            <pc:docMk/>
            <pc:sldMk cId="2258208987" sldId="273"/>
            <ac:spMk id="29" creationId="{605DF853-51E8-46AD-AD72-FD746E2373B6}"/>
          </ac:spMkLst>
        </pc:spChg>
        <pc:spChg chg="add del mod">
          <ac:chgData name="Jude Hadfield" userId="dd15f2cf38c45536" providerId="LiveId" clId="{50368AC2-76B2-47AD-ADF0-179E7399F26B}" dt="2021-02-08T09:10:25.057" v="1137" actId="478"/>
          <ac:spMkLst>
            <pc:docMk/>
            <pc:sldMk cId="2258208987" sldId="273"/>
            <ac:spMk id="30" creationId="{FA28BA05-FB02-4EAB-8E70-6B7EECD32956}"/>
          </ac:spMkLst>
        </pc:spChg>
        <pc:spChg chg="add del mod">
          <ac:chgData name="Jude Hadfield" userId="dd15f2cf38c45536" providerId="LiveId" clId="{50368AC2-76B2-47AD-ADF0-179E7399F26B}" dt="2021-02-17T13:17:41.256" v="4069" actId="478"/>
          <ac:spMkLst>
            <pc:docMk/>
            <pc:sldMk cId="2258208987" sldId="273"/>
            <ac:spMk id="31" creationId="{FEEE867D-1FBC-4642-B6A1-BA0019B0C127}"/>
          </ac:spMkLst>
        </pc:spChg>
        <pc:spChg chg="add del mod">
          <ac:chgData name="Jude Hadfield" userId="dd15f2cf38c45536" providerId="LiveId" clId="{50368AC2-76B2-47AD-ADF0-179E7399F26B}" dt="2021-02-17T13:20:27.157" v="4155" actId="478"/>
          <ac:spMkLst>
            <pc:docMk/>
            <pc:sldMk cId="2258208987" sldId="273"/>
            <ac:spMk id="32" creationId="{079A58C0-9632-44D5-9BCF-B45008D6A429}"/>
          </ac:spMkLst>
        </pc:spChg>
        <pc:spChg chg="add del mod">
          <ac:chgData name="Jude Hadfield" userId="dd15f2cf38c45536" providerId="LiveId" clId="{50368AC2-76B2-47AD-ADF0-179E7399F26B}" dt="2021-02-17T13:18:33.899" v="4070" actId="478"/>
          <ac:spMkLst>
            <pc:docMk/>
            <pc:sldMk cId="2258208987" sldId="273"/>
            <ac:spMk id="33" creationId="{0428845F-C6F1-4C5E-A3BA-F0871D02A735}"/>
          </ac:spMkLst>
        </pc:spChg>
        <pc:spChg chg="add del mod">
          <ac:chgData name="Jude Hadfield" userId="dd15f2cf38c45536" providerId="LiveId" clId="{50368AC2-76B2-47AD-ADF0-179E7399F26B}" dt="2021-02-17T13:17:02.080" v="4068" actId="478"/>
          <ac:spMkLst>
            <pc:docMk/>
            <pc:sldMk cId="2258208987" sldId="273"/>
            <ac:spMk id="34" creationId="{18C96E9D-8BBF-4C0E-937F-DE00A52F8530}"/>
          </ac:spMkLst>
        </pc:spChg>
        <pc:picChg chg="del">
          <ac:chgData name="Jude Hadfield" userId="dd15f2cf38c45536" providerId="LiveId" clId="{50368AC2-76B2-47AD-ADF0-179E7399F26B}" dt="2021-02-08T08:59:46.177" v="906" actId="478"/>
          <ac:picMkLst>
            <pc:docMk/>
            <pc:sldMk cId="2258208987" sldId="273"/>
            <ac:picMk id="3" creationId="{84D838DC-BDAF-408A-AC2B-DAA41DF86E8F}"/>
          </ac:picMkLst>
        </pc:picChg>
        <pc:picChg chg="del">
          <ac:chgData name="Jude Hadfield" userId="dd15f2cf38c45536" providerId="LiveId" clId="{50368AC2-76B2-47AD-ADF0-179E7399F26B}" dt="2021-02-08T08:59:49.939" v="911" actId="478"/>
          <ac:picMkLst>
            <pc:docMk/>
            <pc:sldMk cId="2258208987" sldId="273"/>
            <ac:picMk id="6" creationId="{D82346E6-5AE0-4B13-B00A-E263A84C4C9D}"/>
          </ac:picMkLst>
        </pc:picChg>
        <pc:picChg chg="del">
          <ac:chgData name="Jude Hadfield" userId="dd15f2cf38c45536" providerId="LiveId" clId="{50368AC2-76B2-47AD-ADF0-179E7399F26B}" dt="2021-02-08T08:59:49.204" v="910" actId="478"/>
          <ac:picMkLst>
            <pc:docMk/>
            <pc:sldMk cId="2258208987" sldId="273"/>
            <ac:picMk id="8" creationId="{5C2311D6-F1D3-468D-A0CD-4F519F67A7DD}"/>
          </ac:picMkLst>
        </pc:picChg>
        <pc:picChg chg="del">
          <ac:chgData name="Jude Hadfield" userId="dd15f2cf38c45536" providerId="LiveId" clId="{50368AC2-76B2-47AD-ADF0-179E7399F26B}" dt="2021-02-08T08:59:46.787" v="907" actId="478"/>
          <ac:picMkLst>
            <pc:docMk/>
            <pc:sldMk cId="2258208987" sldId="273"/>
            <ac:picMk id="24" creationId="{F2528685-779C-4AFC-9745-6AFF6F1FCFAE}"/>
          </ac:picMkLst>
        </pc:picChg>
        <pc:picChg chg="del">
          <ac:chgData name="Jude Hadfield" userId="dd15f2cf38c45536" providerId="LiveId" clId="{50368AC2-76B2-47AD-ADF0-179E7399F26B}" dt="2021-02-08T08:59:47.696" v="908" actId="478"/>
          <ac:picMkLst>
            <pc:docMk/>
            <pc:sldMk cId="2258208987" sldId="273"/>
            <ac:picMk id="26" creationId="{D9850FEF-1567-4710-AB3C-D9BE44488612}"/>
          </ac:picMkLst>
        </pc:picChg>
        <pc:picChg chg="del">
          <ac:chgData name="Jude Hadfield" userId="dd15f2cf38c45536" providerId="LiveId" clId="{50368AC2-76B2-47AD-ADF0-179E7399F26B}" dt="2021-02-08T08:59:48.303" v="909" actId="478"/>
          <ac:picMkLst>
            <pc:docMk/>
            <pc:sldMk cId="2258208987" sldId="273"/>
            <ac:picMk id="28" creationId="{7EDF7578-CF89-4603-9E9A-E22C4FA8A273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2:59:02.142" v="3988"/>
        <pc:sldMkLst>
          <pc:docMk/>
          <pc:sldMk cId="1777486413" sldId="274"/>
        </pc:sldMkLst>
        <pc:spChg chg="add mod">
          <ac:chgData name="Jude Hadfield" userId="dd15f2cf38c45536" providerId="LiveId" clId="{50368AC2-76B2-47AD-ADF0-179E7399F26B}" dt="2021-02-08T18:42:58.895" v="1770" actId="20577"/>
          <ac:spMkLst>
            <pc:docMk/>
            <pc:sldMk cId="1777486413" sldId="274"/>
            <ac:spMk id="3" creationId="{CAAEFFDD-B010-4AF3-8A4D-EF10109E6216}"/>
          </ac:spMkLst>
        </pc:spChg>
        <pc:spChg chg="add mod">
          <ac:chgData name="Jude Hadfield" userId="dd15f2cf38c45536" providerId="LiveId" clId="{50368AC2-76B2-47AD-ADF0-179E7399F26B}" dt="2021-02-08T17:26:12.426" v="1669" actId="14100"/>
          <ac:spMkLst>
            <pc:docMk/>
            <pc:sldMk cId="1777486413" sldId="274"/>
            <ac:spMk id="5" creationId="{8697A855-24F4-41F7-82FC-F0131767264D}"/>
          </ac:spMkLst>
        </pc:spChg>
        <pc:spChg chg="add mod">
          <ac:chgData name="Jude Hadfield" userId="dd15f2cf38c45536" providerId="LiveId" clId="{50368AC2-76B2-47AD-ADF0-179E7399F26B}" dt="2021-02-08T17:30:59.999" v="1746" actId="404"/>
          <ac:spMkLst>
            <pc:docMk/>
            <pc:sldMk cId="1777486413" sldId="274"/>
            <ac:spMk id="8" creationId="{F33A7F6F-0C91-4516-87D0-0F07D2FD24DC}"/>
          </ac:spMkLst>
        </pc:spChg>
        <pc:spChg chg="add mod">
          <ac:chgData name="Jude Hadfield" userId="dd15f2cf38c45536" providerId="LiveId" clId="{50368AC2-76B2-47AD-ADF0-179E7399F26B}" dt="2021-02-09T14:37:21.160" v="3936"/>
          <ac:spMkLst>
            <pc:docMk/>
            <pc:sldMk cId="1777486413" sldId="274"/>
            <ac:spMk id="13" creationId="{A2C5EEAA-F047-4B73-8923-1F25E429A889}"/>
          </ac:spMkLst>
        </pc:spChg>
        <pc:spChg chg="del">
          <ac:chgData name="Jude Hadfield" userId="dd15f2cf38c45536" providerId="LiveId" clId="{50368AC2-76B2-47AD-ADF0-179E7399F26B}" dt="2021-02-08T16:46:52.257" v="1492" actId="478"/>
          <ac:spMkLst>
            <pc:docMk/>
            <pc:sldMk cId="1777486413" sldId="274"/>
            <ac:spMk id="16" creationId="{D1DFB5EB-95A0-4A61-B600-2CA507C795C7}"/>
          </ac:spMkLst>
        </pc:spChg>
        <pc:spChg chg="add mod">
          <ac:chgData name="Jude Hadfield" userId="dd15f2cf38c45536" providerId="LiveId" clId="{50368AC2-76B2-47AD-ADF0-179E7399F26B}" dt="2021-02-09T14:37:21.160" v="3936"/>
          <ac:spMkLst>
            <pc:docMk/>
            <pc:sldMk cId="1777486413" sldId="274"/>
            <ac:spMk id="16" creationId="{D3DD15F1-717D-4B74-9686-3596B71A652E}"/>
          </ac:spMkLst>
        </pc:spChg>
        <pc:spChg chg="mod">
          <ac:chgData name="Jude Hadfield" userId="dd15f2cf38c45536" providerId="LiveId" clId="{50368AC2-76B2-47AD-ADF0-179E7399F26B}" dt="2021-02-08T16:47:06.554" v="1495" actId="14100"/>
          <ac:spMkLst>
            <pc:docMk/>
            <pc:sldMk cId="1777486413" sldId="274"/>
            <ac:spMk id="17" creationId="{10BA375E-3337-430B-8A9C-E44B2E9726A8}"/>
          </ac:spMkLst>
        </pc:spChg>
        <pc:spChg chg="mod">
          <ac:chgData name="Jude Hadfield" userId="dd15f2cf38c45536" providerId="LiveId" clId="{50368AC2-76B2-47AD-ADF0-179E7399F26B}" dt="2021-02-08T18:44:20.006" v="1784" actId="20577"/>
          <ac:spMkLst>
            <pc:docMk/>
            <pc:sldMk cId="1777486413" sldId="274"/>
            <ac:spMk id="22" creationId="{CD0C52EA-0D63-4EB3-B6FA-FC7659F7D789}"/>
          </ac:spMkLst>
        </pc:spChg>
        <pc:picChg chg="add mod">
          <ac:chgData name="Jude Hadfield" userId="dd15f2cf38c45536" providerId="LiveId" clId="{50368AC2-76B2-47AD-ADF0-179E7399F26B}" dt="2021-02-08T17:26:18.681" v="1670" actId="14100"/>
          <ac:picMkLst>
            <pc:docMk/>
            <pc:sldMk cId="1777486413" sldId="274"/>
            <ac:picMk id="2" creationId="{557D2653-C16C-4076-B57C-1CC2BC449185}"/>
          </ac:picMkLst>
        </pc:picChg>
        <pc:picChg chg="add mod">
          <ac:chgData name="Jude Hadfield" userId="dd15f2cf38c45536" providerId="LiveId" clId="{50368AC2-76B2-47AD-ADF0-179E7399F26B}" dt="2021-02-08T17:02:27.923" v="1625"/>
          <ac:picMkLst>
            <pc:docMk/>
            <pc:sldMk cId="1777486413" sldId="274"/>
            <ac:picMk id="4" creationId="{6D7F6A8D-02EF-4DFC-BCD1-C230D6865E70}"/>
          </ac:picMkLst>
        </pc:picChg>
        <pc:picChg chg="add mod">
          <ac:chgData name="Jude Hadfield" userId="dd15f2cf38c45536" providerId="LiveId" clId="{50368AC2-76B2-47AD-ADF0-179E7399F26B}" dt="2021-02-08T17:28:45.620" v="1674"/>
          <ac:picMkLst>
            <pc:docMk/>
            <pc:sldMk cId="1777486413" sldId="274"/>
            <ac:picMk id="7" creationId="{063C26CA-C822-4326-BE14-F640CAF5A7AA}"/>
          </ac:picMkLst>
        </pc:picChg>
        <pc:picChg chg="add mod">
          <ac:chgData name="Jude Hadfield" userId="dd15f2cf38c45536" providerId="LiveId" clId="{50368AC2-76B2-47AD-ADF0-179E7399F26B}" dt="2021-02-09T14:37:21.160" v="3936"/>
          <ac:picMkLst>
            <pc:docMk/>
            <pc:sldMk cId="1777486413" sldId="274"/>
            <ac:picMk id="12" creationId="{7E01C8C9-CDC5-495C-949D-0499523E272D}"/>
          </ac:picMkLst>
        </pc:picChg>
        <pc:picChg chg="add mod">
          <ac:chgData name="Jude Hadfield" userId="dd15f2cf38c45536" providerId="LiveId" clId="{50368AC2-76B2-47AD-ADF0-179E7399F26B}" dt="2021-02-09T14:37:21.160" v="3936"/>
          <ac:picMkLst>
            <pc:docMk/>
            <pc:sldMk cId="1777486413" sldId="274"/>
            <ac:picMk id="14" creationId="{A0C15CE9-72C2-4EFA-89D2-5C9BC2C015D5}"/>
          </ac:picMkLst>
        </pc:picChg>
      </pc:sldChg>
      <pc:sldChg chg="addSp delSp modSp add mod setBg modNotesTx">
        <pc:chgData name="Jude Hadfield" userId="dd15f2cf38c45536" providerId="LiveId" clId="{50368AC2-76B2-47AD-ADF0-179E7399F26B}" dt="2021-02-17T12:59:02.142" v="3988"/>
        <pc:sldMkLst>
          <pc:docMk/>
          <pc:sldMk cId="3158978835" sldId="275"/>
        </pc:sldMkLst>
        <pc:spChg chg="del">
          <ac:chgData name="Jude Hadfield" userId="dd15f2cf38c45536" providerId="LiveId" clId="{50368AC2-76B2-47AD-ADF0-179E7399F26B}" dt="2021-02-09T14:36:07.069" v="3929" actId="478"/>
          <ac:spMkLst>
            <pc:docMk/>
            <pc:sldMk cId="3158978835" sldId="275"/>
            <ac:spMk id="3" creationId="{CAAEFFDD-B010-4AF3-8A4D-EF10109E6216}"/>
          </ac:spMkLst>
        </pc:spChg>
        <pc:spChg chg="del">
          <ac:chgData name="Jude Hadfield" userId="dd15f2cf38c45536" providerId="LiveId" clId="{50368AC2-76B2-47AD-ADF0-179E7399F26B}" dt="2021-02-09T14:36:11.492" v="3931" actId="478"/>
          <ac:spMkLst>
            <pc:docMk/>
            <pc:sldMk cId="3158978835" sldId="275"/>
            <ac:spMk id="5" creationId="{8697A855-24F4-41F7-82FC-F0131767264D}"/>
          </ac:spMkLst>
        </pc:spChg>
        <pc:spChg chg="del">
          <ac:chgData name="Jude Hadfield" userId="dd15f2cf38c45536" providerId="LiveId" clId="{50368AC2-76B2-47AD-ADF0-179E7399F26B}" dt="2021-02-09T14:36:13.400" v="3932" actId="478"/>
          <ac:spMkLst>
            <pc:docMk/>
            <pc:sldMk cId="3158978835" sldId="275"/>
            <ac:spMk id="8" creationId="{F33A7F6F-0C91-4516-87D0-0F07D2FD24DC}"/>
          </ac:spMkLst>
        </pc:spChg>
        <pc:spChg chg="add mod">
          <ac:chgData name="Jude Hadfield" userId="dd15f2cf38c45536" providerId="LiveId" clId="{50368AC2-76B2-47AD-ADF0-179E7399F26B}" dt="2021-02-09T14:36:47.118" v="3934"/>
          <ac:spMkLst>
            <pc:docMk/>
            <pc:sldMk cId="3158978835" sldId="275"/>
            <ac:spMk id="12" creationId="{673E93F0-679A-4E50-9DF4-1B3EA23356B4}"/>
          </ac:spMkLst>
        </pc:spChg>
        <pc:spChg chg="add mod">
          <ac:chgData name="Jude Hadfield" userId="dd15f2cf38c45536" providerId="LiveId" clId="{50368AC2-76B2-47AD-ADF0-179E7399F26B}" dt="2021-02-09T14:36:47.118" v="3934"/>
          <ac:spMkLst>
            <pc:docMk/>
            <pc:sldMk cId="3158978835" sldId="275"/>
            <ac:spMk id="13" creationId="{9F1AA49D-2428-4A2C-91C6-833A56464A9C}"/>
          </ac:spMkLst>
        </pc:spChg>
        <pc:spChg chg="add mod">
          <ac:chgData name="Jude Hadfield" userId="dd15f2cf38c45536" providerId="LiveId" clId="{50368AC2-76B2-47AD-ADF0-179E7399F26B}" dt="2021-02-09T14:36:47.118" v="3934"/>
          <ac:spMkLst>
            <pc:docMk/>
            <pc:sldMk cId="3158978835" sldId="275"/>
            <ac:spMk id="14" creationId="{C51D2F7D-18EB-413B-B4E5-144F53F6552D}"/>
          </ac:spMkLst>
        </pc:spChg>
        <pc:spChg chg="add mod">
          <ac:chgData name="Jude Hadfield" userId="dd15f2cf38c45536" providerId="LiveId" clId="{50368AC2-76B2-47AD-ADF0-179E7399F26B}" dt="2021-02-09T14:36:47.118" v="3934"/>
          <ac:spMkLst>
            <pc:docMk/>
            <pc:sldMk cId="3158978835" sldId="275"/>
            <ac:spMk id="16" creationId="{A99BD7DA-DF62-4027-A811-2CE6ACAFD803}"/>
          </ac:spMkLst>
        </pc:spChg>
        <pc:spChg chg="del">
          <ac:chgData name="Jude Hadfield" userId="dd15f2cf38c45536" providerId="LiveId" clId="{50368AC2-76B2-47AD-ADF0-179E7399F26B}" dt="2021-02-09T14:36:50.861" v="3935" actId="478"/>
          <ac:spMkLst>
            <pc:docMk/>
            <pc:sldMk cId="3158978835" sldId="275"/>
            <ac:spMk id="17" creationId="{10BA375E-3337-430B-8A9C-E44B2E9726A8}"/>
          </ac:spMkLst>
        </pc:spChg>
        <pc:spChg chg="add mod">
          <ac:chgData name="Jude Hadfield" userId="dd15f2cf38c45536" providerId="LiveId" clId="{50368AC2-76B2-47AD-ADF0-179E7399F26B}" dt="2021-02-09T14:36:47.118" v="3934"/>
          <ac:spMkLst>
            <pc:docMk/>
            <pc:sldMk cId="3158978835" sldId="275"/>
            <ac:spMk id="18" creationId="{70089C8E-7528-4588-825E-550F59EA839B}"/>
          </ac:spMkLst>
        </pc:spChg>
        <pc:spChg chg="add mod">
          <ac:chgData name="Jude Hadfield" userId="dd15f2cf38c45536" providerId="LiveId" clId="{50368AC2-76B2-47AD-ADF0-179E7399F26B}" dt="2021-02-09T14:36:47.118" v="3934"/>
          <ac:spMkLst>
            <pc:docMk/>
            <pc:sldMk cId="3158978835" sldId="275"/>
            <ac:spMk id="19" creationId="{74D5DEC4-730E-48D9-891E-3EAD8848E254}"/>
          </ac:spMkLst>
        </pc:spChg>
        <pc:picChg chg="del">
          <ac:chgData name="Jude Hadfield" userId="dd15f2cf38c45536" providerId="LiveId" clId="{50368AC2-76B2-47AD-ADF0-179E7399F26B}" dt="2021-02-09T14:36:04.940" v="3928" actId="478"/>
          <ac:picMkLst>
            <pc:docMk/>
            <pc:sldMk cId="3158978835" sldId="275"/>
            <ac:picMk id="2" creationId="{557D2653-C16C-4076-B57C-1CC2BC449185}"/>
          </ac:picMkLst>
        </pc:picChg>
        <pc:picChg chg="del">
          <ac:chgData name="Jude Hadfield" userId="dd15f2cf38c45536" providerId="LiveId" clId="{50368AC2-76B2-47AD-ADF0-179E7399F26B}" dt="2021-02-09T14:36:08.992" v="3930" actId="478"/>
          <ac:picMkLst>
            <pc:docMk/>
            <pc:sldMk cId="3158978835" sldId="275"/>
            <ac:picMk id="4" creationId="{6D7F6A8D-02EF-4DFC-BCD1-C230D6865E70}"/>
          </ac:picMkLst>
        </pc:picChg>
        <pc:picChg chg="del">
          <ac:chgData name="Jude Hadfield" userId="dd15f2cf38c45536" providerId="LiveId" clId="{50368AC2-76B2-47AD-ADF0-179E7399F26B}" dt="2021-02-09T14:36:16.398" v="3933" actId="478"/>
          <ac:picMkLst>
            <pc:docMk/>
            <pc:sldMk cId="3158978835" sldId="275"/>
            <ac:picMk id="7" creationId="{063C26CA-C822-4326-BE14-F640CAF5A7AA}"/>
          </ac:picMkLst>
        </pc:picChg>
        <pc:picChg chg="add mod">
          <ac:chgData name="Jude Hadfield" userId="dd15f2cf38c45536" providerId="LiveId" clId="{50368AC2-76B2-47AD-ADF0-179E7399F26B}" dt="2021-02-09T14:36:47.118" v="3934"/>
          <ac:picMkLst>
            <pc:docMk/>
            <pc:sldMk cId="3158978835" sldId="275"/>
            <ac:picMk id="20" creationId="{5F1DE65C-2C7C-468B-A194-C036B5BE8769}"/>
          </ac:picMkLst>
        </pc:picChg>
        <pc:picChg chg="add mod">
          <ac:chgData name="Jude Hadfield" userId="dd15f2cf38c45536" providerId="LiveId" clId="{50368AC2-76B2-47AD-ADF0-179E7399F26B}" dt="2021-02-09T14:36:47.118" v="3934"/>
          <ac:picMkLst>
            <pc:docMk/>
            <pc:sldMk cId="3158978835" sldId="275"/>
            <ac:picMk id="21" creationId="{06691320-DA31-40BF-A044-630C7DFBFEC7}"/>
          </ac:picMkLst>
        </pc:picChg>
        <pc:picChg chg="add mod">
          <ac:chgData name="Jude Hadfield" userId="dd15f2cf38c45536" providerId="LiveId" clId="{50368AC2-76B2-47AD-ADF0-179E7399F26B}" dt="2021-02-09T14:36:47.118" v="3934"/>
          <ac:picMkLst>
            <pc:docMk/>
            <pc:sldMk cId="3158978835" sldId="275"/>
            <ac:picMk id="23" creationId="{C1E43542-42F7-402E-A562-96A485AE6E3A}"/>
          </ac:picMkLst>
        </pc:picChg>
        <pc:picChg chg="add mod">
          <ac:chgData name="Jude Hadfield" userId="dd15f2cf38c45536" providerId="LiveId" clId="{50368AC2-76B2-47AD-ADF0-179E7399F26B}" dt="2021-02-09T14:36:47.118" v="3934"/>
          <ac:picMkLst>
            <pc:docMk/>
            <pc:sldMk cId="3158978835" sldId="275"/>
            <ac:picMk id="24" creationId="{973D980C-E86B-4D7F-AF1E-C8BAAFB2B9BE}"/>
          </ac:picMkLst>
        </pc:picChg>
        <pc:picChg chg="add mod">
          <ac:chgData name="Jude Hadfield" userId="dd15f2cf38c45536" providerId="LiveId" clId="{50368AC2-76B2-47AD-ADF0-179E7399F26B}" dt="2021-02-09T14:36:47.118" v="3934"/>
          <ac:picMkLst>
            <pc:docMk/>
            <pc:sldMk cId="3158978835" sldId="275"/>
            <ac:picMk id="25" creationId="{57B55160-E3F5-45AA-B29D-B828B70D97A2}"/>
          </ac:picMkLst>
        </pc:picChg>
      </pc:sldChg>
      <pc:sldMasterChg chg="setBg modSldLayout">
        <pc:chgData name="Jude Hadfield" userId="dd15f2cf38c45536" providerId="LiveId" clId="{50368AC2-76B2-47AD-ADF0-179E7399F26B}" dt="2021-02-17T12:59:02.142" v="3988"/>
        <pc:sldMasterMkLst>
          <pc:docMk/>
          <pc:sldMasterMk cId="1199448287" sldId="2147483660"/>
        </pc:sldMasterMkLst>
        <pc:sldLayoutChg chg="setBg">
          <pc:chgData name="Jude Hadfield" userId="dd15f2cf38c45536" providerId="LiveId" clId="{50368AC2-76B2-47AD-ADF0-179E7399F26B}" dt="2021-02-17T12:59:02.142" v="3988"/>
          <pc:sldLayoutMkLst>
            <pc:docMk/>
            <pc:sldMasterMk cId="1199448287" sldId="2147483660"/>
            <pc:sldLayoutMk cId="3326855483" sldId="2147483661"/>
          </pc:sldLayoutMkLst>
        </pc:sldLayoutChg>
        <pc:sldLayoutChg chg="setBg">
          <pc:chgData name="Jude Hadfield" userId="dd15f2cf38c45536" providerId="LiveId" clId="{50368AC2-76B2-47AD-ADF0-179E7399F26B}" dt="2021-02-17T12:59:02.142" v="3988"/>
          <pc:sldLayoutMkLst>
            <pc:docMk/>
            <pc:sldMasterMk cId="1199448287" sldId="2147483660"/>
            <pc:sldLayoutMk cId="2811640793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3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Images</a:t>
            </a:r>
          </a:p>
          <a:p>
            <a:pPr marL="228600" indent="-228600">
              <a:buFontTx/>
              <a:buAutoNum type="arabicParenR"/>
            </a:pPr>
            <a:r>
              <a:rPr lang="en-GB" b="0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4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Alternative Video Link – Employability Skills: </a:t>
            </a:r>
            <a:r>
              <a:rPr lang="en-GB" b="0" dirty="0"/>
              <a:t>https://www.youtube.com/watch?v=tKKPUYfOkvw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 – The WOW Show – Employability skills.  </a:t>
            </a:r>
          </a:p>
          <a:p>
            <a:pPr marL="228600" indent="-228600">
              <a:buAutoNum type="arabicParenR"/>
            </a:pPr>
            <a:r>
              <a:rPr lang="en-GB" b="0" dirty="0"/>
              <a:t>https://safeshare.tv/x/ss602199d2bb0de - </a:t>
            </a:r>
            <a:r>
              <a:rPr lang="en-GB" b="0" dirty="0" err="1"/>
              <a:t>Safeshare</a:t>
            </a:r>
            <a:r>
              <a:rPr lang="en-GB" b="0" dirty="0"/>
              <a:t> link to the clip on </a:t>
            </a:r>
            <a:r>
              <a:rPr lang="en-GB" b="0" dirty="0" err="1"/>
              <a:t>Youtube</a:t>
            </a:r>
            <a:r>
              <a:rPr lang="en-GB" b="0" dirty="0"/>
              <a:t>.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https://oxfordshireyouth.org/get-involved/</a:t>
            </a:r>
          </a:p>
          <a:p>
            <a:pPr marL="228600" indent="-228600">
              <a:buAutoNum type="arabicParenR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https://oxfordshireyouth.org/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5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/>
              <a:t>https://www.oxfordshirelep.com/findyourfuture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https://www.ox.ac.uk/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dirty="0"/>
              <a:t>https://www.apprenticeships.ox.ac.uk/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https://www.diamond.ac.uk/Careers/Apprenticeships.html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https://www.diamond.ac.uk/Home/About.html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https://www.gov.uk/government/organisations/uk-atomic-energy-authority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https://ccfe.ukaea.uk/careers/early-careers/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https://www.unipart.com/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https://www.harwellcampus.com/media-centre/harwell-campus-information-pack/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https://www.oxfordhealth.nhs.uk/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https://rebellion.com/about-us/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https://www.oxbotica.com/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https://www.williamsf1.com/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1e24034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c1e240347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https://www.greencoreconstruction.co.uk/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https://www.blenheimpalace.com/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https://global.oup.com/?cc=gb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https://tvpcareers.co.uk/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https://www.mini.co.uk/en_GB/home/why-mini/mini-uk-production.html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72" name="Google Shape;72;gc1e240347f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https://dictionary.cambridge.org/dictionary/english/sector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https://dictionary.cambridge.org/dictionary/english/employability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Pixabay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0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/>
              <a:t>Experience Oxfordshire promotional video: https://www.youtube.com/watch?v=fkUZuj2QIms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4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https://www.oxfordshirelep.com/sites/default/files/uploads/OxLEPLMIReportAugust2020.pdf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1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https://www.harwellcampus.com/wp-content/uploads/Harwell-Life-Sciences-Brochure.pdf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https://www.astrazeneca.co.uk/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https://www.harwellcampus.com/vision/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5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 Share Video Link: https://safeshare.tv/x/ss641b2616a375c</a:t>
            </a:r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https://www.harwellcampus.com/wp-content/uploads/Harwell-Life-Sciences-Brochure.pdf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https://www.astrazeneca.co.uk/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https://www.harwellcampus.com/vision/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https://www.oxfordshirelep.com/sites/default/files/uploads/OxLEP%20Skills%20Strategy.pdf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4.png"/><Relationship Id="rId18" Type="http://schemas.openxmlformats.org/officeDocument/2006/relationships/image" Target="../media/image4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84.png"/><Relationship Id="rId10" Type="http://schemas.openxmlformats.org/officeDocument/2006/relationships/image" Target="../media/image73.svg"/><Relationship Id="rId19" Type="http://schemas.openxmlformats.org/officeDocument/2006/relationships/image" Target="../media/image87.pn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13" Type="http://schemas.openxmlformats.org/officeDocument/2006/relationships/hyperlink" Target="https://safeshare.tv/x/ss602199d2bb0de" TargetMode="External"/><Relationship Id="rId18" Type="http://schemas.openxmlformats.org/officeDocument/2006/relationships/image" Target="../media/image101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sv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sv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4.png"/><Relationship Id="rId10" Type="http://schemas.openxmlformats.org/officeDocument/2006/relationships/image" Target="../media/image95.svg"/><Relationship Id="rId19" Type="http://schemas.openxmlformats.org/officeDocument/2006/relationships/hyperlink" Target="https://oxfordshireyouth.org/get-involved/" TargetMode="External"/><Relationship Id="rId4" Type="http://schemas.openxmlformats.org/officeDocument/2006/relationships/image" Target="../media/image89.svg"/><Relationship Id="rId9" Type="http://schemas.openxmlformats.org/officeDocument/2006/relationships/image" Target="../media/image94.png"/><Relationship Id="rId14" Type="http://schemas.openxmlformats.org/officeDocument/2006/relationships/image" Target="../media/image9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svg"/><Relationship Id="rId3" Type="http://schemas.openxmlformats.org/officeDocument/2006/relationships/image" Target="../media/image103.png"/><Relationship Id="rId7" Type="http://schemas.openxmlformats.org/officeDocument/2006/relationships/image" Target="../media/image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08.pn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07.png"/><Relationship Id="rId4" Type="http://schemas.openxmlformats.org/officeDocument/2006/relationships/image" Target="../media/image104.svg"/><Relationship Id="rId9" Type="http://schemas.openxmlformats.org/officeDocument/2006/relationships/image" Target="../media/image10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4.png"/><Relationship Id="rId9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hyperlink" Target="https://rebellion.com/about-us/" TargetMode="External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hyperlink" Target="https://www.williamsf1.com/" TargetMode="External"/><Relationship Id="rId5" Type="http://schemas.openxmlformats.org/officeDocument/2006/relationships/hyperlink" Target="https://www.harwellcampus.com/media-centre/harwell-campus-information-pack/" TargetMode="External"/><Relationship Id="rId10" Type="http://schemas.openxmlformats.org/officeDocument/2006/relationships/image" Target="../media/image119.png"/><Relationship Id="rId4" Type="http://schemas.openxmlformats.org/officeDocument/2006/relationships/image" Target="../media/image4.png"/><Relationship Id="rId9" Type="http://schemas.openxmlformats.org/officeDocument/2006/relationships/hyperlink" Target="https://www.oxbotica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hyperlink" Target="https://www.greencoreconstruction.co.uk/" TargetMode="External"/><Relationship Id="rId3" Type="http://schemas.openxmlformats.org/officeDocument/2006/relationships/image" Target="../media/image111.png"/><Relationship Id="rId7" Type="http://schemas.openxmlformats.org/officeDocument/2006/relationships/hyperlink" Target="https://global.oup.com/?cc=gb" TargetMode="External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hyperlink" Target="https://www.mini.co.uk/en_GB/home/why-mini/mini-uk-production.html" TargetMode="External"/><Relationship Id="rId5" Type="http://schemas.openxmlformats.org/officeDocument/2006/relationships/hyperlink" Target="https://www.blenheimpalace.com/" TargetMode="External"/><Relationship Id="rId10" Type="http://schemas.openxmlformats.org/officeDocument/2006/relationships/image" Target="../media/image124.png"/><Relationship Id="rId4" Type="http://schemas.openxmlformats.org/officeDocument/2006/relationships/image" Target="../media/image4.png"/><Relationship Id="rId9" Type="http://schemas.openxmlformats.org/officeDocument/2006/relationships/hyperlink" Target="https://tvpcareers.co.uk/" TargetMode="External"/><Relationship Id="rId1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jpe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svg"/><Relationship Id="rId19" Type="http://schemas.openxmlformats.org/officeDocument/2006/relationships/image" Target="../media/image35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5.svg"/><Relationship Id="rId1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5" Type="http://schemas.openxmlformats.org/officeDocument/2006/relationships/image" Target="../media/image40.png"/><Relationship Id="rId10" Type="http://schemas.openxmlformats.org/officeDocument/2006/relationships/image" Target="../media/image29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.png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45.png"/><Relationship Id="rId10" Type="http://schemas.openxmlformats.org/officeDocument/2006/relationships/image" Target="../media/image27.svg"/><Relationship Id="rId19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svg"/><Relationship Id="rId19" Type="http://schemas.openxmlformats.org/officeDocument/2006/relationships/image" Target="../media/image64.pn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5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hyperlink" Target="https://safeshare.tv/x/ss641b2616a375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4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21" Type="http://schemas.openxmlformats.org/officeDocument/2006/relationships/image" Target="../media/image82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46.png"/><Relationship Id="rId10" Type="http://schemas.openxmlformats.org/officeDocument/2006/relationships/image" Target="../media/image73.svg"/><Relationship Id="rId19" Type="http://schemas.openxmlformats.org/officeDocument/2006/relationships/image" Target="../media/image80.pn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367511"/>
            <a:ext cx="7954296" cy="106340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Y7 LMI Lesson:</a:t>
            </a:r>
            <a:b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Your Fabulous Future in Oxfordshire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6" y="-266772"/>
            <a:ext cx="3932421" cy="184919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37283F-5845-4481-80B8-1C256E1EB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pic>
        <p:nvPicPr>
          <p:cNvPr id="4" name="Picture 3" descr="Qr code&#10;&#10;Description automatically generated with low confidence">
            <a:extLst>
              <a:ext uri="{FF2B5EF4-FFF2-40B4-BE49-F238E27FC236}">
                <a16:creationId xmlns:a16="http://schemas.microsoft.com/office/drawing/2014/main" id="{76594C8A-B66D-44EF-BCFF-89D78114E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3" y="5367378"/>
            <a:ext cx="2534085" cy="10278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46E97A-651F-4666-8B80-592338EAF4EE}"/>
              </a:ext>
            </a:extLst>
          </p:cNvPr>
          <p:cNvSpPr txBox="1">
            <a:spLocks/>
          </p:cNvSpPr>
          <p:nvPr/>
        </p:nvSpPr>
        <p:spPr>
          <a:xfrm>
            <a:off x="594852" y="3442369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association with VotesforSchools and The WOW Show  </a:t>
            </a:r>
            <a:endParaRPr lang="en-GB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62C1B-50EA-4C2B-A439-8D47269D4A3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Chat outline">
            <a:extLst>
              <a:ext uri="{FF2B5EF4-FFF2-40B4-BE49-F238E27FC236}">
                <a16:creationId xmlns:a16="http://schemas.microsoft.com/office/drawing/2014/main" id="{1F5FF938-5EE9-4550-AC6F-56AE30AFB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4" y="647675"/>
            <a:ext cx="3550894" cy="3550894"/>
          </a:xfrm>
          <a:prstGeom prst="rect">
            <a:avLst/>
          </a:prstGeom>
        </p:spPr>
      </p:pic>
      <p:pic>
        <p:nvPicPr>
          <p:cNvPr id="35" name="Graphic 34" descr="Hourglass 90% outline">
            <a:extLst>
              <a:ext uri="{FF2B5EF4-FFF2-40B4-BE49-F238E27FC236}">
                <a16:creationId xmlns:a16="http://schemas.microsoft.com/office/drawing/2014/main" id="{26F30A69-F085-4698-9D48-9EA253EAF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0470" y="666605"/>
            <a:ext cx="3550894" cy="3550894"/>
          </a:xfrm>
          <a:prstGeom prst="rect">
            <a:avLst/>
          </a:prstGeom>
        </p:spPr>
      </p:pic>
      <p:pic>
        <p:nvPicPr>
          <p:cNvPr id="36" name="Graphic 35" descr="Aspiration outline">
            <a:extLst>
              <a:ext uri="{FF2B5EF4-FFF2-40B4-BE49-F238E27FC236}">
                <a16:creationId xmlns:a16="http://schemas.microsoft.com/office/drawing/2014/main" id="{076A3C0D-1865-4633-B287-E03DD1523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5821" y="2095659"/>
            <a:ext cx="3550894" cy="3550894"/>
          </a:xfrm>
          <a:prstGeom prst="rect">
            <a:avLst/>
          </a:prstGeom>
        </p:spPr>
      </p:pic>
      <p:pic>
        <p:nvPicPr>
          <p:cNvPr id="37" name="Graphic 36" descr="Checklist outline">
            <a:extLst>
              <a:ext uri="{FF2B5EF4-FFF2-40B4-BE49-F238E27FC236}">
                <a16:creationId xmlns:a16="http://schemas.microsoft.com/office/drawing/2014/main" id="{D3E2FBA4-A6C3-4D84-8A45-16413EB4D4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9212"/>
          <a:stretch/>
        </p:blipFill>
        <p:spPr>
          <a:xfrm>
            <a:off x="5507448" y="4344396"/>
            <a:ext cx="3550894" cy="2513604"/>
          </a:xfrm>
          <a:prstGeom prst="rect">
            <a:avLst/>
          </a:prstGeom>
        </p:spPr>
      </p:pic>
      <p:pic>
        <p:nvPicPr>
          <p:cNvPr id="38" name="Graphic 37" descr="Bullseye outline">
            <a:extLst>
              <a:ext uri="{FF2B5EF4-FFF2-40B4-BE49-F238E27FC236}">
                <a16:creationId xmlns:a16="http://schemas.microsoft.com/office/drawing/2014/main" id="{8A436B69-9D02-43C6-85F4-C4F325437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8605"/>
          <a:stretch/>
        </p:blipFill>
        <p:spPr>
          <a:xfrm>
            <a:off x="-21326" y="3586049"/>
            <a:ext cx="2890222" cy="355089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CF0C98-8AE9-4CDD-8404-BF808EF9CEBE}"/>
              </a:ext>
            </a:extLst>
          </p:cNvPr>
          <p:cNvSpPr/>
          <p:nvPr/>
        </p:nvSpPr>
        <p:spPr>
          <a:xfrm>
            <a:off x="385912" y="4464482"/>
            <a:ext cx="2421198" cy="13555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Planning skills help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 successful interactions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allow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to happen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 they should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C0E5EEA-4DFF-44BC-AC17-1321A064FF68}"/>
              </a:ext>
            </a:extLst>
          </p:cNvPr>
          <p:cNvSpPr/>
          <p:nvPr/>
        </p:nvSpPr>
        <p:spPr>
          <a:xfrm>
            <a:off x="3350932" y="4464211"/>
            <a:ext cx="2421198" cy="13555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Innovation is key to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planning for the future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and the world always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needs new ideas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54F6C5-471A-48E7-AE05-B62F0339A071}"/>
              </a:ext>
            </a:extLst>
          </p:cNvPr>
          <p:cNvSpPr/>
          <p:nvPr/>
        </p:nvSpPr>
        <p:spPr>
          <a:xfrm>
            <a:off x="6336891" y="4464211"/>
            <a:ext cx="2421198" cy="13555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Enthusiasm is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infectious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having a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positive working environment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really important.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E5ED85-C6E8-43C4-AC78-632B14CF0523}"/>
              </a:ext>
            </a:extLst>
          </p:cNvPr>
          <p:cNvSpPr/>
          <p:nvPr/>
        </p:nvSpPr>
        <p:spPr>
          <a:xfrm>
            <a:off x="385912" y="1969310"/>
            <a:ext cx="2421198" cy="13555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Self-motivation means that you can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motivate yourself to work hard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succeed at all you do.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844C12-07D9-46A3-A995-52348B21A024}"/>
              </a:ext>
            </a:extLst>
          </p:cNvPr>
          <p:cNvSpPr/>
          <p:nvPr/>
        </p:nvSpPr>
        <p:spPr>
          <a:xfrm>
            <a:off x="3327067" y="1969309"/>
            <a:ext cx="2421198" cy="13555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Communication is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key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whether you are working in a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team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huge organisation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9E91F59-1971-451A-8464-8E87AC8D5BD8}"/>
              </a:ext>
            </a:extLst>
          </p:cNvPr>
          <p:cNvSpPr/>
          <p:nvPr/>
        </p:nvSpPr>
        <p:spPr>
          <a:xfrm>
            <a:off x="6336889" y="1969308"/>
            <a:ext cx="2421198" cy="13555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Good customer service is important for a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successful business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customers will keep coming back!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660948" y="4211308"/>
            <a:ext cx="1822103" cy="4217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85911" y="886487"/>
            <a:ext cx="8372178" cy="639406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Oxfordshire have also identified the following skills required for employers in the area.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Did you come up with any of these in the last activity?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7A0161-7690-44EA-90BC-8C87D8E0A786}"/>
              </a:ext>
            </a:extLst>
          </p:cNvPr>
          <p:cNvSpPr/>
          <p:nvPr/>
        </p:nvSpPr>
        <p:spPr>
          <a:xfrm>
            <a:off x="6660304" y="4211309"/>
            <a:ext cx="1822103" cy="4217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Enthusiasm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1003C1-9632-4AF5-999C-9F77939B4283}"/>
              </a:ext>
            </a:extLst>
          </p:cNvPr>
          <p:cNvSpPr/>
          <p:nvPr/>
        </p:nvSpPr>
        <p:spPr>
          <a:xfrm>
            <a:off x="661594" y="1670503"/>
            <a:ext cx="1822103" cy="4217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Self-motivation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B25A04-5A34-4DB1-AF6C-AEFEDF32EC8D}"/>
              </a:ext>
            </a:extLst>
          </p:cNvPr>
          <p:cNvSpPr/>
          <p:nvPr/>
        </p:nvSpPr>
        <p:spPr>
          <a:xfrm>
            <a:off x="661593" y="4211307"/>
            <a:ext cx="1822103" cy="4217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Planning Skills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0E46D-CCE2-4294-AF56-8116AE3E64C7}"/>
              </a:ext>
            </a:extLst>
          </p:cNvPr>
          <p:cNvSpPr/>
          <p:nvPr/>
        </p:nvSpPr>
        <p:spPr>
          <a:xfrm>
            <a:off x="3660949" y="1673956"/>
            <a:ext cx="1822103" cy="4217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150045-4447-4150-A50B-2188E588AD16}"/>
              </a:ext>
            </a:extLst>
          </p:cNvPr>
          <p:cNvSpPr/>
          <p:nvPr/>
        </p:nvSpPr>
        <p:spPr>
          <a:xfrm>
            <a:off x="6660304" y="1669028"/>
            <a:ext cx="1822103" cy="4217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Customer Service</a:t>
            </a:r>
          </a:p>
        </p:txBody>
      </p:sp>
      <p:sp>
        <p:nvSpPr>
          <p:cNvPr id="20" name="Shape 114">
            <a:extLst>
              <a:ext uri="{FF2B5EF4-FFF2-40B4-BE49-F238E27FC236}">
                <a16:creationId xmlns:a16="http://schemas.microsoft.com/office/drawing/2014/main" id="{FDFA4551-45FB-4FF2-99BD-FEBF9647594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5E0D8863-3077-4AEE-8410-F63E907F07B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0D42E28-D741-4731-84E0-9896C5D3D107}"/>
              </a:ext>
            </a:extLst>
          </p:cNvPr>
          <p:cNvSpPr/>
          <p:nvPr/>
        </p:nvSpPr>
        <p:spPr>
          <a:xfrm>
            <a:off x="385911" y="5985305"/>
            <a:ext cx="8396042" cy="639407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Skills’ gap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difference between the skills required for a job and the skills employees have. 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imeline Week icon">
            <a:extLst>
              <a:ext uri="{FF2B5EF4-FFF2-40B4-BE49-F238E27FC236}">
                <a16:creationId xmlns:a16="http://schemas.microsoft.com/office/drawing/2014/main" id="{16C78062-9F03-47A9-8C19-55239527E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68" y="3438060"/>
            <a:ext cx="711950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activity icon">
            <a:extLst>
              <a:ext uri="{FF2B5EF4-FFF2-40B4-BE49-F238E27FC236}">
                <a16:creationId xmlns:a16="http://schemas.microsoft.com/office/drawing/2014/main" id="{019D70E4-4FE5-48D8-ADC9-B8F34E91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6" y="3438060"/>
            <a:ext cx="711950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ery Popular Topic icon">
            <a:extLst>
              <a:ext uri="{FF2B5EF4-FFF2-40B4-BE49-F238E27FC236}">
                <a16:creationId xmlns:a16="http://schemas.microsoft.com/office/drawing/2014/main" id="{4005E87C-577E-4999-B6BB-E9883841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95" y="3438060"/>
            <a:ext cx="711950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ight Automation icon">
            <a:extLst>
              <a:ext uri="{FF2B5EF4-FFF2-40B4-BE49-F238E27FC236}">
                <a16:creationId xmlns:a16="http://schemas.microsoft.com/office/drawing/2014/main" id="{3E35BD4E-B288-495C-B6F7-180E9202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50" y="3438060"/>
            <a:ext cx="711950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ommunication icon">
            <a:extLst>
              <a:ext uri="{FF2B5EF4-FFF2-40B4-BE49-F238E27FC236}">
                <a16:creationId xmlns:a16="http://schemas.microsoft.com/office/drawing/2014/main" id="{64FCB4D0-ED0E-4805-869E-2E51A959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32" y="3438060"/>
            <a:ext cx="711950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atisfaction icon">
            <a:extLst>
              <a:ext uri="{FF2B5EF4-FFF2-40B4-BE49-F238E27FC236}">
                <a16:creationId xmlns:a16="http://schemas.microsoft.com/office/drawing/2014/main" id="{718F973A-1C81-4360-964B-972AFA4D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14" y="3438060"/>
            <a:ext cx="711950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32C46FA-BF23-40D0-8C1F-7A81BA24EEE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33166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19" grpId="0" animBg="1"/>
      <p:bldP spid="28" grpId="0" animBg="1"/>
      <p:bldP spid="31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tapler outline">
            <a:extLst>
              <a:ext uri="{FF2B5EF4-FFF2-40B4-BE49-F238E27FC236}">
                <a16:creationId xmlns:a16="http://schemas.microsoft.com/office/drawing/2014/main" id="{D1A3E4C2-C67A-48EA-A511-313EE3DCF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574" y="-117311"/>
            <a:ext cx="3550894" cy="3550894"/>
          </a:xfrm>
          <a:prstGeom prst="rect">
            <a:avLst/>
          </a:prstGeom>
        </p:spPr>
      </p:pic>
      <p:pic>
        <p:nvPicPr>
          <p:cNvPr id="7" name="Graphic 6" descr="Office Chair outline">
            <a:extLst>
              <a:ext uri="{FF2B5EF4-FFF2-40B4-BE49-F238E27FC236}">
                <a16:creationId xmlns:a16="http://schemas.microsoft.com/office/drawing/2014/main" id="{1186665D-8F4B-443D-A19B-FA47CC1FC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1789" y="655954"/>
            <a:ext cx="3550894" cy="3550894"/>
          </a:xfrm>
          <a:prstGeom prst="rect">
            <a:avLst/>
          </a:prstGeom>
        </p:spPr>
      </p:pic>
      <p:pic>
        <p:nvPicPr>
          <p:cNvPr id="13" name="Graphic 12" descr="Filing Box Archive outline">
            <a:extLst>
              <a:ext uri="{FF2B5EF4-FFF2-40B4-BE49-F238E27FC236}">
                <a16:creationId xmlns:a16="http://schemas.microsoft.com/office/drawing/2014/main" id="{252C8CE1-2075-46E2-8384-020E739C8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4745" y="1989746"/>
            <a:ext cx="3550894" cy="3550894"/>
          </a:xfrm>
          <a:prstGeom prst="rect">
            <a:avLst/>
          </a:prstGeom>
        </p:spPr>
      </p:pic>
      <p:pic>
        <p:nvPicPr>
          <p:cNvPr id="31" name="Graphic 30" descr="Clipboard Partially Checked outline">
            <a:extLst>
              <a:ext uri="{FF2B5EF4-FFF2-40B4-BE49-F238E27FC236}">
                <a16:creationId xmlns:a16="http://schemas.microsoft.com/office/drawing/2014/main" id="{F6365343-0887-4AFB-9002-7445C6B36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79623" y="3307106"/>
            <a:ext cx="3550894" cy="3550894"/>
          </a:xfrm>
          <a:prstGeom prst="rect">
            <a:avLst/>
          </a:prstGeom>
        </p:spPr>
      </p:pic>
      <p:pic>
        <p:nvPicPr>
          <p:cNvPr id="9217" name="Graphic 9216" descr="Signature outline">
            <a:extLst>
              <a:ext uri="{FF2B5EF4-FFF2-40B4-BE49-F238E27FC236}">
                <a16:creationId xmlns:a16="http://schemas.microsoft.com/office/drawing/2014/main" id="{7667E42F-B083-453D-81FB-D29D8685C1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6207" y="3768531"/>
            <a:ext cx="3550894" cy="3550894"/>
          </a:xfrm>
          <a:prstGeom prst="rect">
            <a:avLst/>
          </a:prstGeom>
        </p:spPr>
      </p:pic>
      <p:pic>
        <p:nvPicPr>
          <p:cNvPr id="25" name="Picture 2" descr="Employability skills – have you got them? - YouTube">
            <a:hlinkClick r:id="rId13"/>
            <a:extLst>
              <a:ext uri="{FF2B5EF4-FFF2-40B4-BE49-F238E27FC236}">
                <a16:creationId xmlns:a16="http://schemas.microsoft.com/office/drawing/2014/main" id="{CABADA6E-F91F-4BFD-8732-4045B192D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7483"/>
          <a:stretch/>
        </p:blipFill>
        <p:spPr bwMode="auto">
          <a:xfrm>
            <a:off x="309820" y="1044069"/>
            <a:ext cx="3846213" cy="24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5871411" y="5231468"/>
            <a:ext cx="2962768" cy="1306818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Need some advice?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 to visit the Oxfordshire Youth website, who have lots of helpful information.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285332" y="3860471"/>
            <a:ext cx="8548847" cy="108002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addition to having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qualifications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needed for a job, you also need to be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employable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This means having some (or all) of the skills we have looked at today! There are lots of ways that you can build these skills, such as at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youth clubs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through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volunteering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or by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helping out in your local community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16D93-10D2-4253-A489-4E9625476080}"/>
              </a:ext>
            </a:extLst>
          </p:cNvPr>
          <p:cNvSpPr txBox="1"/>
          <p:nvPr/>
        </p:nvSpPr>
        <p:spPr>
          <a:xfrm>
            <a:off x="6396810" y="6623092"/>
            <a:ext cx="42621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Volunteering icon">
            <a:extLst>
              <a:ext uri="{FF2B5EF4-FFF2-40B4-BE49-F238E27FC236}">
                <a16:creationId xmlns:a16="http://schemas.microsoft.com/office/drawing/2014/main" id="{EEFEF05B-F5CE-4371-88B9-FDEC983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5" y="271072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velopment Skill icon">
            <a:extLst>
              <a:ext uri="{FF2B5EF4-FFF2-40B4-BE49-F238E27FC236}">
                <a16:creationId xmlns:a16="http://schemas.microsoft.com/office/drawing/2014/main" id="{D27C1DBD-9B94-4FF7-8F8E-1FB785F7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62" y="271072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rity icon">
            <a:extLst>
              <a:ext uri="{FF2B5EF4-FFF2-40B4-BE49-F238E27FC236}">
                <a16:creationId xmlns:a16="http://schemas.microsoft.com/office/drawing/2014/main" id="{62C16D2C-E72B-41FE-B43D-C15BC75B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79" y="271072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hlinkClick r:id="rId13"/>
            <a:extLst>
              <a:ext uri="{FF2B5EF4-FFF2-40B4-BE49-F238E27FC236}">
                <a16:creationId xmlns:a16="http://schemas.microsoft.com/office/drawing/2014/main" id="{0EFBABDE-5706-4E17-9ACF-FFF1BCAD8C49}"/>
              </a:ext>
            </a:extLst>
          </p:cNvPr>
          <p:cNvSpPr/>
          <p:nvPr/>
        </p:nvSpPr>
        <p:spPr>
          <a:xfrm>
            <a:off x="3612834" y="852548"/>
            <a:ext cx="784076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64E957C3-40B5-4CF9-94E5-65158FF64F0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How employable are you?</a:t>
            </a: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AE048398-BFD5-4BC8-B969-41B4CF20F9AA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79FFA8-2499-43BD-AA54-4BF36F70AB59}"/>
              </a:ext>
            </a:extLst>
          </p:cNvPr>
          <p:cNvSpPr/>
          <p:nvPr/>
        </p:nvSpPr>
        <p:spPr>
          <a:xfrm>
            <a:off x="4505745" y="1047949"/>
            <a:ext cx="4328434" cy="1500044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candidate for a job in Oxfordshire?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449005-0631-473E-B886-032CD1BE7D3A}"/>
              </a:ext>
            </a:extLst>
          </p:cNvPr>
          <p:cNvSpPr/>
          <p:nvPr/>
        </p:nvSpPr>
        <p:spPr>
          <a:xfrm>
            <a:off x="285332" y="5231468"/>
            <a:ext cx="3990106" cy="130681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(2-5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positive things you can do locally to improve your employability skills.  </a:t>
            </a:r>
          </a:p>
        </p:txBody>
      </p:sp>
      <p:pic>
        <p:nvPicPr>
          <p:cNvPr id="9222" name="Picture 6" descr="Oxfordshire Youth">
            <a:hlinkClick r:id="rId19"/>
            <a:extLst>
              <a:ext uri="{FF2B5EF4-FFF2-40B4-BE49-F238E27FC236}">
                <a16:creationId xmlns:a16="http://schemas.microsoft.com/office/drawing/2014/main" id="{56F07C20-D117-4661-97A0-06F52614A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5"/>
          <a:stretch/>
        </p:blipFill>
        <p:spPr bwMode="auto">
          <a:xfrm>
            <a:off x="4333884" y="4999052"/>
            <a:ext cx="1479081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BFAB43-484E-4D20-8A1C-61BF1E1CC8F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10259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Information outline">
            <a:extLst>
              <a:ext uri="{FF2B5EF4-FFF2-40B4-BE49-F238E27FC236}">
                <a16:creationId xmlns:a16="http://schemas.microsoft.com/office/drawing/2014/main" id="{D2B28BF7-9F6E-4DB4-8C3B-FC7D710BC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757" y="587620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41253" y="1047974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careers’ platform,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the next step for you to find out more and plan your future 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41253" y="5595893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 Take time to get excited and make plans!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5A704-7C1A-4555-8231-1A7C7EA20D1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7449" y="2319086"/>
            <a:ext cx="3485298" cy="2520902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253" y="2319086"/>
            <a:ext cx="4107874" cy="185698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660AFD-474C-432E-BE96-AAE992816169}"/>
              </a:ext>
            </a:extLst>
          </p:cNvPr>
          <p:cNvSpPr/>
          <p:nvPr/>
        </p:nvSpPr>
        <p:spPr>
          <a:xfrm>
            <a:off x="641253" y="4458241"/>
            <a:ext cx="410787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Navigate your way around the platform by clicking on        Find Your Future.</a:t>
            </a: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29480CE8-3196-43D6-A8F2-E2E014D97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9398" y="4760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2185639" y="1992344"/>
            <a:ext cx="66988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Oxford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a huge variety of roles, don’t just think teaching!  They also have a great apprenticeship scheme.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7" y="2758873"/>
            <a:ext cx="6601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Diamond Light Source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one of the most advanced scientific facilities in the world, and its pioneering capabilities are helping to keep the UK at the forefront of scientific research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Google Shape;61;gc1e240347f_0_0"/>
          <p:cNvSpPr txBox="1"/>
          <p:nvPr/>
        </p:nvSpPr>
        <p:spPr>
          <a:xfrm>
            <a:off x="2955015" y="3850683"/>
            <a:ext cx="59082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Culham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 for Fusion Energy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UK’s national nuclear fusion laboratory. 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researching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generating low-carbon electricity.</a:t>
            </a:r>
            <a:r>
              <a:rPr lang="en-GB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Google Shape;63;gc1e240347f_0_0"/>
          <p:cNvSpPr txBox="1"/>
          <p:nvPr/>
        </p:nvSpPr>
        <p:spPr>
          <a:xfrm>
            <a:off x="422184" y="4740888"/>
            <a:ext cx="6408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Unipart Group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brings together manufacturing, logistics and consultancy to create imaginative solutions for customers.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436554" y="5629176"/>
            <a:ext cx="6408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Morgan Sindall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has a graduate programme, traineeships and apprenticeships so there are many routes into all areas of modern construction. 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3A58B-7855-461E-B9E5-736BD3F0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60" y="1992344"/>
            <a:ext cx="1617739" cy="55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BD021-7007-435D-BE9D-568A01801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818" y="2812170"/>
            <a:ext cx="1647825" cy="5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35617-2A6E-4F2B-A85B-93EEE8501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67" y="3861739"/>
            <a:ext cx="2581353" cy="51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46194-E282-42D0-84DC-12770F74B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285" y="4696976"/>
            <a:ext cx="1567358" cy="61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40B64-E9B6-4E05-8C1A-7053E0183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60" y="5299711"/>
            <a:ext cx="17716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c1e240347f_0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46" y="1784015"/>
            <a:ext cx="920711" cy="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1490405" y="1992344"/>
            <a:ext cx="73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Harwell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the leading science and innovation campuses in Europe with over 200 organisations on the 900 hectare site (that’s pretty huge…).  </a:t>
            </a:r>
            <a:endParaRPr dirty="0"/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9" y="2893888"/>
            <a:ext cx="660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Oxford NHS Hospitals 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physical and mental health services and social care.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 </a:t>
            </a:r>
            <a:r>
              <a:rPr lang="en-GB" sz="1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6,000 employees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c1e240347f_0_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184" y="3704617"/>
            <a:ext cx="13811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c1e240347f_0_0"/>
          <p:cNvSpPr txBox="1"/>
          <p:nvPr/>
        </p:nvSpPr>
        <p:spPr>
          <a:xfrm>
            <a:off x="1918038" y="3795432"/>
            <a:ext cx="694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Rebellion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known for producing books, comics, TV and film, but at its core it is a leading developer and publisher of games, such </a:t>
            </a:r>
            <a:r>
              <a:rPr lang="en-GB" sz="14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Sniper Elite 4.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c1e240347f_0_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86182" y="4739919"/>
            <a:ext cx="1877098" cy="6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c1e240347f_0_0"/>
          <p:cNvSpPr txBox="1"/>
          <p:nvPr/>
        </p:nvSpPr>
        <p:spPr>
          <a:xfrm>
            <a:off x="422185" y="4696976"/>
            <a:ext cx="640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Oxbotica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of the world’s leading autonomous driving software companies.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software for use in the real world, using ideas from the areas of physics, robotics, maths and artificial intelligence.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868442" y="5813963"/>
            <a:ext cx="60161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Racing</a:t>
            </a:r>
            <a:r>
              <a:rPr lang="en-GB" sz="1400" b="0" i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employs around 600 people in the heart of the UK’s “Motorsport Valley” in rural Oxfordshire. 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022DF45A-5449-4F04-804F-4095C9A1DA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184" y="5856324"/>
            <a:ext cx="2392136" cy="425406"/>
          </a:xfrm>
          <a:prstGeom prst="rect">
            <a:avLst/>
          </a:prstGeom>
        </p:spPr>
      </p:pic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B7544A-26C6-45EB-8036-C0D197C6A3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5581" y="2553812"/>
            <a:ext cx="1828160" cy="9830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c1e240347f_0_25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c1e240347f_0_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c1e240347f_0_25"/>
          <p:cNvSpPr txBox="1"/>
          <p:nvPr/>
        </p:nvSpPr>
        <p:spPr>
          <a:xfrm>
            <a:off x="2277978" y="2933391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Blenheim Palace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big source of tourism in Oxfordshire, and it also hosts sporting events, banquets and weddings.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c1e240347f_0_25"/>
          <p:cNvSpPr txBox="1"/>
          <p:nvPr/>
        </p:nvSpPr>
        <p:spPr>
          <a:xfrm>
            <a:off x="328857" y="3984826"/>
            <a:ext cx="67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Oxford University Press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high quality academic and education resources. You may even have some of their textbooks!  </a:t>
            </a:r>
            <a:endParaRPr dirty="0"/>
          </a:p>
        </p:txBody>
      </p:sp>
      <p:sp>
        <p:nvSpPr>
          <p:cNvPr id="78" name="Google Shape;78;gc1e240347f_0_25"/>
          <p:cNvSpPr txBox="1"/>
          <p:nvPr/>
        </p:nvSpPr>
        <p:spPr>
          <a:xfrm>
            <a:off x="2277977" y="4933426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8,000 people work for </a:t>
            </a: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Thames Valley Police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many varied roles and volunteering opportunities available.  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c1e240347f_0_25"/>
          <p:cNvSpPr txBox="1"/>
          <p:nvPr/>
        </p:nvSpPr>
        <p:spPr>
          <a:xfrm>
            <a:off x="328857" y="5770901"/>
            <a:ext cx="673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BMW Mini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 apprenticeships and internships, as well as taking graduates. They have a programme called “Girls Go Technical” to encourage young women to join.  </a:t>
            </a:r>
            <a:endParaRPr dirty="0"/>
          </a:p>
        </p:txBody>
      </p:sp>
      <p:pic>
        <p:nvPicPr>
          <p:cNvPr id="81" name="Google Shape;81;gc1e240347f_0_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259" y="2830953"/>
            <a:ext cx="1805964" cy="7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c1e240347f_0_2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1134" y="3913118"/>
            <a:ext cx="1702733" cy="66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c1e240347f_0_2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057" y="4894009"/>
            <a:ext cx="1806166" cy="6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c1e240347f_0_2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5577" y="5636767"/>
            <a:ext cx="1545285" cy="79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c1e240347f_0_25"/>
          <p:cNvSpPr txBox="1"/>
          <p:nvPr/>
        </p:nvSpPr>
        <p:spPr>
          <a:xfrm>
            <a:off x="328857" y="1934979"/>
            <a:ext cx="6233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Greencore Construction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people build modern, dream homes with low impact on the environment.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gc1e240347f_0_25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9" name="Google Shape;67;gc1e240347f_0_0">
            <a:extLst>
              <a:ext uri="{FF2B5EF4-FFF2-40B4-BE49-F238E27FC236}">
                <a16:creationId xmlns:a16="http://schemas.microsoft.com/office/drawing/2014/main" id="{1194B512-343E-43FA-95BD-4C2EAEB330DF}"/>
              </a:ext>
            </a:extLst>
          </p:cNvPr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</a:t>
            </a: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logos to visit the websites of each employer featured below!</a:t>
            </a:r>
            <a:endParaRPr dirty="0"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AC303136-4ED2-48F2-AD0D-EDAFC9862D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0960" y="1892209"/>
            <a:ext cx="2032907" cy="613898"/>
          </a:xfrm>
          <a:prstGeom prst="rect">
            <a:avLst/>
          </a:prstGeom>
        </p:spPr>
      </p:pic>
      <p:sp>
        <p:nvSpPr>
          <p:cNvPr id="17" name="Shape 114">
            <a:extLst>
              <a:ext uri="{FF2B5EF4-FFF2-40B4-BE49-F238E27FC236}">
                <a16:creationId xmlns:a16="http://schemas.microsoft.com/office/drawing/2014/main" id="{AF8E0060-A397-428A-94EF-89BA784A8C64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3A1B66-E214-4025-A334-04A2C33557E3}"/>
              </a:ext>
            </a:extLst>
          </p:cNvPr>
          <p:cNvCxnSpPr/>
          <p:nvPr/>
        </p:nvCxnSpPr>
        <p:spPr>
          <a:xfrm>
            <a:off x="53752" y="3291355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14">
            <a:extLst>
              <a:ext uri="{FF2B5EF4-FFF2-40B4-BE49-F238E27FC236}">
                <a16:creationId xmlns:a16="http://schemas.microsoft.com/office/drawing/2014/main" id="{728CB498-3206-47E9-8743-15E2064629EB}"/>
              </a:ext>
            </a:extLst>
          </p:cNvPr>
          <p:cNvSpPr/>
          <p:nvPr/>
        </p:nvSpPr>
        <p:spPr>
          <a:xfrm>
            <a:off x="540001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A4BFCEE8-99F2-4A07-A04C-B2B9D7684983}"/>
              </a:ext>
            </a:extLst>
          </p:cNvPr>
          <p:cNvSpPr/>
          <p:nvPr/>
        </p:nvSpPr>
        <p:spPr>
          <a:xfrm>
            <a:off x="540001" y="3566645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AC6C43A3-9085-4CD2-B213-628BCC49D7C3}"/>
              </a:ext>
            </a:extLst>
          </p:cNvPr>
          <p:cNvSpPr/>
          <p:nvPr/>
        </p:nvSpPr>
        <p:spPr>
          <a:xfrm>
            <a:off x="472484" y="4380542"/>
            <a:ext cx="8199031" cy="2580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LMI: </a:t>
            </a:r>
            <a:r>
              <a:rPr lang="en-US" sz="16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(LMI): </a:t>
            </a:r>
            <a:r>
              <a:rPr lang="en-US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 in a geographical area.  </a:t>
            </a:r>
          </a:p>
          <a:p>
            <a:endParaRPr lang="en-US"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Sector: </a:t>
            </a:r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areas into which the economic activity of a country is divided.</a:t>
            </a:r>
          </a:p>
          <a:p>
            <a:endParaRPr lang="en-GB"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Employability: </a:t>
            </a:r>
            <a:r>
              <a:rPr lang="en-GB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Having the skills and abilities needed to have a job or career.  </a:t>
            </a:r>
          </a:p>
          <a:p>
            <a:pPr>
              <a:buClr>
                <a:srgbClr val="BA1A1A"/>
              </a:buClr>
              <a:buSzPct val="100000"/>
            </a:pPr>
            <a:endParaRPr lang="en-GB" sz="16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70528-9DF4-4CAA-9C85-755738D4F6FC}"/>
              </a:ext>
            </a:extLst>
          </p:cNvPr>
          <p:cNvSpPr txBox="1"/>
          <p:nvPr/>
        </p:nvSpPr>
        <p:spPr>
          <a:xfrm>
            <a:off x="540002" y="1336539"/>
            <a:ext cx="7676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be aware of what job and labour market information (LMI) is and what it can do for you.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To recognise the qualities and skills needed for employability and provide evidence for those you have demonstrated both in and out of school.</a:t>
            </a:r>
          </a:p>
          <a:p>
            <a:r>
              <a:rPr lang="en-GB" sz="18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AAE08-6B57-4FAF-9DDA-C196DACB3A3E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20670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Work from home desk outline">
            <a:extLst>
              <a:ext uri="{FF2B5EF4-FFF2-40B4-BE49-F238E27FC236}">
                <a16:creationId xmlns:a16="http://schemas.microsoft.com/office/drawing/2014/main" id="{7495F20C-5402-475D-8D72-686A8C894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6043" y="3928754"/>
            <a:ext cx="3550895" cy="3550895"/>
          </a:xfrm>
          <a:prstGeom prst="rect">
            <a:avLst/>
          </a:prstGeom>
        </p:spPr>
      </p:pic>
      <p:pic>
        <p:nvPicPr>
          <p:cNvPr id="18" name="Graphic 17" descr="Text outline">
            <a:extLst>
              <a:ext uri="{FF2B5EF4-FFF2-40B4-BE49-F238E27FC236}">
                <a16:creationId xmlns:a16="http://schemas.microsoft.com/office/drawing/2014/main" id="{FB6B7BC3-EF9E-4B3A-ACF9-B9AC21156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6195" y="1345567"/>
            <a:ext cx="3550895" cy="3550895"/>
          </a:xfrm>
          <a:prstGeom prst="rect">
            <a:avLst/>
          </a:prstGeom>
        </p:spPr>
      </p:pic>
      <p:pic>
        <p:nvPicPr>
          <p:cNvPr id="20" name="Graphic 19" descr="Remote work outline">
            <a:extLst>
              <a:ext uri="{FF2B5EF4-FFF2-40B4-BE49-F238E27FC236}">
                <a16:creationId xmlns:a16="http://schemas.microsoft.com/office/drawing/2014/main" id="{D3B9DD36-A6C2-4BD2-A910-11A068D44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046" y="559792"/>
            <a:ext cx="3550895" cy="3550895"/>
          </a:xfrm>
          <a:prstGeom prst="rect">
            <a:avLst/>
          </a:prstGeom>
        </p:spPr>
      </p:pic>
      <p:pic>
        <p:nvPicPr>
          <p:cNvPr id="22" name="Graphic 21" descr="Briefcase outline">
            <a:extLst>
              <a:ext uri="{FF2B5EF4-FFF2-40B4-BE49-F238E27FC236}">
                <a16:creationId xmlns:a16="http://schemas.microsoft.com/office/drawing/2014/main" id="{34A091A0-D7F9-4CF8-AA25-FA085C20CE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1041"/>
          <a:stretch/>
        </p:blipFill>
        <p:spPr>
          <a:xfrm>
            <a:off x="3652956" y="4409353"/>
            <a:ext cx="3550895" cy="2448647"/>
          </a:xfrm>
          <a:prstGeom prst="rect">
            <a:avLst/>
          </a:prstGeom>
        </p:spPr>
      </p:pic>
      <p:pic>
        <p:nvPicPr>
          <p:cNvPr id="24" name="Graphic 23" descr="Map with pin outline">
            <a:extLst>
              <a:ext uri="{FF2B5EF4-FFF2-40B4-BE49-F238E27FC236}">
                <a16:creationId xmlns:a16="http://schemas.microsoft.com/office/drawing/2014/main" id="{5C221E4C-5799-4500-BDE7-8DD9774592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1054"/>
          <a:stretch/>
        </p:blipFill>
        <p:spPr>
          <a:xfrm flipH="1">
            <a:off x="6695818" y="1821190"/>
            <a:ext cx="2448181" cy="3550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BC2CC9-5AB2-4D9F-8A9C-CD5A4D94852C}"/>
              </a:ext>
            </a:extLst>
          </p:cNvPr>
          <p:cNvSpPr/>
          <p:nvPr/>
        </p:nvSpPr>
        <p:spPr>
          <a:xfrm>
            <a:off x="2282712" y="3710460"/>
            <a:ext cx="2992989" cy="15965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a useful tool to help research future jobs in the local area, understand the skills needed for certain roles and the demand for future employment.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1083852" y="5478754"/>
            <a:ext cx="6976296" cy="9897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area it can help you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decide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what you could do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you leave school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EC4A44-AF48-4A5A-8354-BE201D4B9912}"/>
              </a:ext>
            </a:extLst>
          </p:cNvPr>
          <p:cNvSpPr/>
          <p:nvPr/>
        </p:nvSpPr>
        <p:spPr>
          <a:xfrm>
            <a:off x="166821" y="2478567"/>
            <a:ext cx="5092119" cy="98970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you think Labour Market Information could help you find a job?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Shape 114">
            <a:extLst>
              <a:ext uri="{FF2B5EF4-FFF2-40B4-BE49-F238E27FC236}">
                <a16:creationId xmlns:a16="http://schemas.microsoft.com/office/drawing/2014/main" id="{54BBB897-6600-408F-9155-9E3B94A6DBF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C7C5AA0A-FB78-487A-AF15-FAE6B7730817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1209" y="990771"/>
            <a:ext cx="3465541" cy="4165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3BBBC-7B1C-42C6-B451-917CD885C0D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48"/>
          <a:stretch/>
        </p:blipFill>
        <p:spPr>
          <a:xfrm>
            <a:off x="166821" y="3710460"/>
            <a:ext cx="1880956" cy="1397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6C741-460B-4C70-821C-B3416F2B09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1" y="990772"/>
            <a:ext cx="1880956" cy="125083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76EA5B-0631-4CAA-ADFC-E8C136871B3F}"/>
              </a:ext>
            </a:extLst>
          </p:cNvPr>
          <p:cNvSpPr/>
          <p:nvPr/>
        </p:nvSpPr>
        <p:spPr>
          <a:xfrm>
            <a:off x="2282712" y="1084911"/>
            <a:ext cx="2992989" cy="1105398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Labour Market Information (LMI)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available.  </a:t>
            </a:r>
          </a:p>
        </p:txBody>
      </p:sp>
      <p:pic>
        <p:nvPicPr>
          <p:cNvPr id="2050" name="Picture 2" descr="City Guide icon">
            <a:extLst>
              <a:ext uri="{FF2B5EF4-FFF2-40B4-BE49-F238E27FC236}">
                <a16:creationId xmlns:a16="http://schemas.microsoft.com/office/drawing/2014/main" id="{97255188-061F-41E8-B52C-826A5DF1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" y="55164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ing icon">
            <a:extLst>
              <a:ext uri="{FF2B5EF4-FFF2-40B4-BE49-F238E27FC236}">
                <a16:creationId xmlns:a16="http://schemas.microsoft.com/office/drawing/2014/main" id="{847B75B2-C133-449C-8B5C-2219FDB3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60" y="5515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67EF64-4BB0-4F73-9393-6B8596B3D3D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 descr="Film reel outline">
            <a:extLst>
              <a:ext uri="{FF2B5EF4-FFF2-40B4-BE49-F238E27FC236}">
                <a16:creationId xmlns:a16="http://schemas.microsoft.com/office/drawing/2014/main" id="{B0B7034E-1385-4EDA-BFCE-5415253E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35"/>
          <a:stretch/>
        </p:blipFill>
        <p:spPr>
          <a:xfrm>
            <a:off x="6290294" y="654474"/>
            <a:ext cx="2846591" cy="3550895"/>
          </a:xfrm>
          <a:prstGeom prst="rect">
            <a:avLst/>
          </a:prstGeom>
        </p:spPr>
      </p:pic>
      <p:pic>
        <p:nvPicPr>
          <p:cNvPr id="60" name="Graphic 59" descr="Blackboard outline">
            <a:extLst>
              <a:ext uri="{FF2B5EF4-FFF2-40B4-BE49-F238E27FC236}">
                <a16:creationId xmlns:a16="http://schemas.microsoft.com/office/drawing/2014/main" id="{AF579E0A-D1BC-43D8-9DFE-DB6E80866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4639" y="4003598"/>
            <a:ext cx="3550895" cy="3550895"/>
          </a:xfrm>
          <a:prstGeom prst="rect">
            <a:avLst/>
          </a:prstGeom>
        </p:spPr>
      </p:pic>
      <p:pic>
        <p:nvPicPr>
          <p:cNvPr id="61" name="Graphic 60" descr="Tools outline">
            <a:extLst>
              <a:ext uri="{FF2B5EF4-FFF2-40B4-BE49-F238E27FC236}">
                <a16:creationId xmlns:a16="http://schemas.microsoft.com/office/drawing/2014/main" id="{DC55357E-607F-4056-AE94-5A1FC40C4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6111" y="1138901"/>
            <a:ext cx="3550895" cy="3550895"/>
          </a:xfrm>
          <a:prstGeom prst="rect">
            <a:avLst/>
          </a:prstGeom>
        </p:spPr>
      </p:pic>
      <p:pic>
        <p:nvPicPr>
          <p:cNvPr id="62" name="Graphic 61" descr="Renewable Energy outline">
            <a:extLst>
              <a:ext uri="{FF2B5EF4-FFF2-40B4-BE49-F238E27FC236}">
                <a16:creationId xmlns:a16="http://schemas.microsoft.com/office/drawing/2014/main" id="{DF0CCD99-23DF-4577-A7FE-1D610BBA8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pic>
        <p:nvPicPr>
          <p:cNvPr id="63" name="Graphic 62" descr="Bug under magnifying glass outline">
            <a:extLst>
              <a:ext uri="{FF2B5EF4-FFF2-40B4-BE49-F238E27FC236}">
                <a16:creationId xmlns:a16="http://schemas.microsoft.com/office/drawing/2014/main" id="{F1EB78BF-28B2-40AF-BE4C-B3CD73618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814"/>
          <a:stretch/>
        </p:blipFill>
        <p:spPr>
          <a:xfrm>
            <a:off x="-37279" y="954215"/>
            <a:ext cx="2350179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7B4E0-B149-4026-A824-87FB77DF2A57}"/>
              </a:ext>
            </a:extLst>
          </p:cNvPr>
          <p:cNvSpPr/>
          <p:nvPr/>
        </p:nvSpPr>
        <p:spPr>
          <a:xfrm>
            <a:off x="3240578" y="3683510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NHS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AEBFF-F604-49B2-9E43-63A140B2A466}"/>
              </a:ext>
            </a:extLst>
          </p:cNvPr>
          <p:cNvSpPr/>
          <p:nvPr/>
        </p:nvSpPr>
        <p:spPr>
          <a:xfrm>
            <a:off x="4306584" y="4805004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Gaming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A825C-6A69-4FD5-9ADE-1D052098E434}"/>
              </a:ext>
            </a:extLst>
          </p:cNvPr>
          <p:cNvSpPr/>
          <p:nvPr/>
        </p:nvSpPr>
        <p:spPr>
          <a:xfrm>
            <a:off x="4306584" y="2507420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Green Technology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07DB69-ECC4-4CAB-ADE5-6B7AB9C8ACC9}"/>
              </a:ext>
            </a:extLst>
          </p:cNvPr>
          <p:cNvSpPr/>
          <p:nvPr/>
        </p:nvSpPr>
        <p:spPr>
          <a:xfrm>
            <a:off x="6083358" y="3683510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Autonomous (self-driving) Vehicles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1433960" y="4805004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6A702-943C-4A8D-9C92-E093A1965C10}"/>
              </a:ext>
            </a:extLst>
          </p:cNvPr>
          <p:cNvSpPr/>
          <p:nvPr/>
        </p:nvSpPr>
        <p:spPr>
          <a:xfrm>
            <a:off x="397798" y="3683510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5BF91A-D106-478F-AA57-2963B3DAB2CB}"/>
              </a:ext>
            </a:extLst>
          </p:cNvPr>
          <p:cNvSpPr/>
          <p:nvPr/>
        </p:nvSpPr>
        <p:spPr>
          <a:xfrm>
            <a:off x="1433960" y="2507420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Space &amp; Satellite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93A5E-0AAD-4D80-9E77-CA7E7C3AF6D8}"/>
              </a:ext>
            </a:extLst>
          </p:cNvPr>
          <p:cNvSpPr/>
          <p:nvPr/>
        </p:nvSpPr>
        <p:spPr>
          <a:xfrm>
            <a:off x="7179210" y="2507420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Life Sciences</a:t>
            </a:r>
          </a:p>
        </p:txBody>
      </p:sp>
      <p:pic>
        <p:nvPicPr>
          <p:cNvPr id="2050" name="Picture 2" descr="Stethoscope icon">
            <a:extLst>
              <a:ext uri="{FF2B5EF4-FFF2-40B4-BE49-F238E27FC236}">
                <a16:creationId xmlns:a16="http://schemas.microsoft.com/office/drawing/2014/main" id="{02F446F9-2C47-48A4-8AC3-689324CD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504" y="36371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ool Building icon">
            <a:extLst>
              <a:ext uri="{FF2B5EF4-FFF2-40B4-BE49-F238E27FC236}">
                <a16:creationId xmlns:a16="http://schemas.microsoft.com/office/drawing/2014/main" id="{9B99452D-A4AA-44FC-B4B0-DE0FA104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84" y="47586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E6EE74-273F-4063-A55D-E3C422CB6211}"/>
              </a:ext>
            </a:extLst>
          </p:cNvPr>
          <p:cNvSpPr/>
          <p:nvPr/>
        </p:nvSpPr>
        <p:spPr>
          <a:xfrm>
            <a:off x="397798" y="1022378"/>
            <a:ext cx="5400332" cy="116218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what opportunities you know about in your local area. Then, click to find out more about which sectors have roles on offer in Oxfordshire.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CA412F-0EE8-4126-9578-AD2020927541}"/>
              </a:ext>
            </a:extLst>
          </p:cNvPr>
          <p:cNvSpPr/>
          <p:nvPr/>
        </p:nvSpPr>
        <p:spPr>
          <a:xfrm>
            <a:off x="6067211" y="1022378"/>
            <a:ext cx="2678991" cy="1162183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 area of work and production that makes money for an area or country. </a:t>
            </a:r>
          </a:p>
        </p:txBody>
      </p:sp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1026" name="Picture 2" descr="Biomass icon">
            <a:extLst>
              <a:ext uri="{FF2B5EF4-FFF2-40B4-BE49-F238E27FC236}">
                <a16:creationId xmlns:a16="http://schemas.microsoft.com/office/drawing/2014/main" id="{BDD9517E-3128-4139-8F5B-3A409C23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2" y="24610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o Fuel icon">
            <a:extLst>
              <a:ext uri="{FF2B5EF4-FFF2-40B4-BE49-F238E27FC236}">
                <a16:creationId xmlns:a16="http://schemas.microsoft.com/office/drawing/2014/main" id="{D2D8078A-2531-4693-965C-1BC37702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08" y="24610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 Production icon">
            <a:extLst>
              <a:ext uri="{FF2B5EF4-FFF2-40B4-BE49-F238E27FC236}">
                <a16:creationId xmlns:a16="http://schemas.microsoft.com/office/drawing/2014/main" id="{332D10F5-3067-4C76-8A67-721067E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36371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ace Shuttle icon">
            <a:extLst>
              <a:ext uri="{FF2B5EF4-FFF2-40B4-BE49-F238E27FC236}">
                <a16:creationId xmlns:a16="http://schemas.microsoft.com/office/drawing/2014/main" id="{FEBE2D25-2F76-479A-ACB5-288F8F7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4" y="24610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uctural icon">
            <a:extLst>
              <a:ext uri="{FF2B5EF4-FFF2-40B4-BE49-F238E27FC236}">
                <a16:creationId xmlns:a16="http://schemas.microsoft.com/office/drawing/2014/main" id="{D6766C2C-884D-4DE0-8DA6-4EC2B10D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24" y="36371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2F202C-EC46-44A1-B17B-5FA2C69E80B0}"/>
              </a:ext>
            </a:extLst>
          </p:cNvPr>
          <p:cNvSpPr/>
          <p:nvPr/>
        </p:nvSpPr>
        <p:spPr>
          <a:xfrm>
            <a:off x="7179210" y="4805004"/>
            <a:ext cx="1565472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Film</a:t>
            </a:r>
          </a:p>
        </p:txBody>
      </p:sp>
      <p:pic>
        <p:nvPicPr>
          <p:cNvPr id="1040" name="Picture 16" descr="Game Controller icon">
            <a:extLst>
              <a:ext uri="{FF2B5EF4-FFF2-40B4-BE49-F238E27FC236}">
                <a16:creationId xmlns:a16="http://schemas.microsoft.com/office/drawing/2014/main" id="{250A38AB-E4EC-4691-A3E2-FBE995CF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08" y="47586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cumentary icon">
            <a:extLst>
              <a:ext uri="{FF2B5EF4-FFF2-40B4-BE49-F238E27FC236}">
                <a16:creationId xmlns:a16="http://schemas.microsoft.com/office/drawing/2014/main" id="{662867B8-1E92-4CCD-ABC1-BB2B1E59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2" y="47586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4F155C6-5B11-4112-8E2E-54822A7C9AF8}"/>
              </a:ext>
            </a:extLst>
          </p:cNvPr>
          <p:cNvSpPr/>
          <p:nvPr/>
        </p:nvSpPr>
        <p:spPr>
          <a:xfrm>
            <a:off x="397798" y="5901431"/>
            <a:ext cx="8346884" cy="681568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Did you know there were career opportunities in these sectors in Oxfordshire?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1890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37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 descr="Film reel outline">
            <a:extLst>
              <a:ext uri="{FF2B5EF4-FFF2-40B4-BE49-F238E27FC236}">
                <a16:creationId xmlns:a16="http://schemas.microsoft.com/office/drawing/2014/main" id="{B0B7034E-1385-4EDA-BFCE-5415253E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35"/>
          <a:stretch/>
        </p:blipFill>
        <p:spPr>
          <a:xfrm>
            <a:off x="6290294" y="654474"/>
            <a:ext cx="2846591" cy="3550895"/>
          </a:xfrm>
          <a:prstGeom prst="rect">
            <a:avLst/>
          </a:prstGeom>
        </p:spPr>
      </p:pic>
      <p:pic>
        <p:nvPicPr>
          <p:cNvPr id="60" name="Graphic 59" descr="Blackboard outline">
            <a:extLst>
              <a:ext uri="{FF2B5EF4-FFF2-40B4-BE49-F238E27FC236}">
                <a16:creationId xmlns:a16="http://schemas.microsoft.com/office/drawing/2014/main" id="{AF579E0A-D1BC-43D8-9DFE-DB6E80866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4639" y="4003598"/>
            <a:ext cx="3550895" cy="3550895"/>
          </a:xfrm>
          <a:prstGeom prst="rect">
            <a:avLst/>
          </a:prstGeom>
        </p:spPr>
      </p:pic>
      <p:pic>
        <p:nvPicPr>
          <p:cNvPr id="62" name="Graphic 61" descr="Renewable Energy outline">
            <a:extLst>
              <a:ext uri="{FF2B5EF4-FFF2-40B4-BE49-F238E27FC236}">
                <a16:creationId xmlns:a16="http://schemas.microsoft.com/office/drawing/2014/main" id="{DF0CCD99-23DF-4577-A7FE-1D610BBA8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pic>
        <p:nvPicPr>
          <p:cNvPr id="63" name="Graphic 62" descr="Bug under magnifying glass outline">
            <a:extLst>
              <a:ext uri="{FF2B5EF4-FFF2-40B4-BE49-F238E27FC236}">
                <a16:creationId xmlns:a16="http://schemas.microsoft.com/office/drawing/2014/main" id="{F1EB78BF-28B2-40AF-BE4C-B3CD736189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814"/>
          <a:stretch/>
        </p:blipFill>
        <p:spPr>
          <a:xfrm>
            <a:off x="-37279" y="954215"/>
            <a:ext cx="2350179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23" name="Graphic 22" descr="Tools outline">
            <a:extLst>
              <a:ext uri="{FF2B5EF4-FFF2-40B4-BE49-F238E27FC236}">
                <a16:creationId xmlns:a16="http://schemas.microsoft.com/office/drawing/2014/main" id="{4C3C0649-229B-4303-8BBB-61BDD85AD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94122" y="1019981"/>
            <a:ext cx="3550895" cy="3550895"/>
          </a:xfrm>
          <a:prstGeom prst="rect">
            <a:avLst/>
          </a:prstGeom>
        </p:spPr>
      </p:pic>
      <p:pic>
        <p:nvPicPr>
          <p:cNvPr id="24" name="Graphic 23" descr="Renewable Energy outline">
            <a:extLst>
              <a:ext uri="{FF2B5EF4-FFF2-40B4-BE49-F238E27FC236}">
                <a16:creationId xmlns:a16="http://schemas.microsoft.com/office/drawing/2014/main" id="{586CEF22-2575-4971-949E-B14C2ABB7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7ABD90-8357-4F96-A6D0-113040B25896}"/>
              </a:ext>
            </a:extLst>
          </p:cNvPr>
          <p:cNvSpPr/>
          <p:nvPr/>
        </p:nvSpPr>
        <p:spPr>
          <a:xfrm>
            <a:off x="3402000" y="4074422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Hospitality, Leisure &amp; Tourism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thousands of visitors from all over the world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45CBC8B-D9CD-4C08-9B7A-A4A537E34F6F}"/>
              </a:ext>
            </a:extLst>
          </p:cNvPr>
          <p:cNvSpPr/>
          <p:nvPr/>
        </p:nvSpPr>
        <p:spPr>
          <a:xfrm>
            <a:off x="3359753" y="1040319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Wholesale &amp; Retail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thousands of retail roles with large &amp; small retailers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4A13109-CFE7-47AC-AD8E-1C2A7004FF58}"/>
              </a:ext>
            </a:extLst>
          </p:cNvPr>
          <p:cNvSpPr/>
          <p:nvPr/>
        </p:nvSpPr>
        <p:spPr>
          <a:xfrm>
            <a:off x="6462528" y="4073903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Charity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many sectors that have opportunities for experience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77E292D-FEA0-457B-B98E-74D626F747DF}"/>
              </a:ext>
            </a:extLst>
          </p:cNvPr>
          <p:cNvSpPr/>
          <p:nvPr/>
        </p:nvSpPr>
        <p:spPr>
          <a:xfrm>
            <a:off x="341472" y="4073903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Public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County Council have 1,300 staff in a variety of roles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1475F2B-BF36-48F5-BF5B-0B5208F255A4}"/>
              </a:ext>
            </a:extLst>
          </p:cNvPr>
          <p:cNvSpPr/>
          <p:nvPr/>
        </p:nvSpPr>
        <p:spPr>
          <a:xfrm>
            <a:off x="341472" y="1060626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Digital Technology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almost everyone using technology, this sector is always growing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B10F05-6FB9-42B2-97A9-46F6FBDECB4E}"/>
              </a:ext>
            </a:extLst>
          </p:cNvPr>
          <p:cNvSpPr/>
          <p:nvPr/>
        </p:nvSpPr>
        <p:spPr>
          <a:xfrm>
            <a:off x="6462528" y="1040319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Financial &amp; Professional Services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All businesses need financial advice &amp; support and legal advice</a:t>
            </a:r>
          </a:p>
        </p:txBody>
      </p:sp>
      <p:sp>
        <p:nvSpPr>
          <p:cNvPr id="53" name="TextBox 13">
            <a:extLst>
              <a:ext uri="{FF2B5EF4-FFF2-40B4-BE49-F238E27FC236}">
                <a16:creationId xmlns:a16="http://schemas.microsoft.com/office/drawing/2014/main" id="{098092F3-39E6-4F2F-92FC-36FC9550C68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55BCB2E-538F-47FD-9E0E-D541A03781C6}"/>
              </a:ext>
            </a:extLst>
          </p:cNvPr>
          <p:cNvSpPr/>
          <p:nvPr/>
        </p:nvSpPr>
        <p:spPr>
          <a:xfrm>
            <a:off x="338055" y="5877548"/>
            <a:ext cx="8467711" cy="574861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so many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opportunities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Oxfordshire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so why not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take inspiration 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from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closer to home?</a:t>
            </a:r>
          </a:p>
        </p:txBody>
      </p:sp>
      <p:pic>
        <p:nvPicPr>
          <p:cNvPr id="1028" name="Picture 4" descr="Laptop icon">
            <a:extLst>
              <a:ext uri="{FF2B5EF4-FFF2-40B4-BE49-F238E27FC236}">
                <a16:creationId xmlns:a16="http://schemas.microsoft.com/office/drawing/2014/main" id="{7A6F3BF0-4088-4625-BA23-87697ADD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4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opaholic icon">
            <a:extLst>
              <a:ext uri="{FF2B5EF4-FFF2-40B4-BE49-F238E27FC236}">
                <a16:creationId xmlns:a16="http://schemas.microsoft.com/office/drawing/2014/main" id="{DC90CB26-8318-48DC-9551-5D60B0C6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17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per Money icon">
            <a:extLst>
              <a:ext uri="{FF2B5EF4-FFF2-40B4-BE49-F238E27FC236}">
                <a16:creationId xmlns:a16="http://schemas.microsoft.com/office/drawing/2014/main" id="{A02224AF-6783-42D1-8895-5C9D3D0B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01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ssport With Visa icon">
            <a:extLst>
              <a:ext uri="{FF2B5EF4-FFF2-40B4-BE49-F238E27FC236}">
                <a16:creationId xmlns:a16="http://schemas.microsoft.com/office/drawing/2014/main" id="{59F8A44C-00C2-432C-AE00-8D669688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5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ning icon">
            <a:extLst>
              <a:ext uri="{FF2B5EF4-FFF2-40B4-BE49-F238E27FC236}">
                <a16:creationId xmlns:a16="http://schemas.microsoft.com/office/drawing/2014/main" id="{CA1DCA9F-73B2-466C-BB7E-23873732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68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7" grpId="0" animBg="1"/>
      <p:bldP spid="46" grpId="0" animBg="1"/>
      <p:bldP spid="47" grpId="0" animBg="1"/>
      <p:bldP spid="48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phic 79" descr="Film reel outline">
            <a:extLst>
              <a:ext uri="{FF2B5EF4-FFF2-40B4-BE49-F238E27FC236}">
                <a16:creationId xmlns:a16="http://schemas.microsoft.com/office/drawing/2014/main" id="{8C3823F1-8C22-44CF-AF2E-DA6C57AE4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35"/>
          <a:stretch/>
        </p:blipFill>
        <p:spPr>
          <a:xfrm>
            <a:off x="6290294" y="654474"/>
            <a:ext cx="2846591" cy="3550895"/>
          </a:xfrm>
          <a:prstGeom prst="rect">
            <a:avLst/>
          </a:prstGeom>
        </p:spPr>
      </p:pic>
      <p:pic>
        <p:nvPicPr>
          <p:cNvPr id="81" name="Graphic 80" descr="Blackboard outline">
            <a:extLst>
              <a:ext uri="{FF2B5EF4-FFF2-40B4-BE49-F238E27FC236}">
                <a16:creationId xmlns:a16="http://schemas.microsoft.com/office/drawing/2014/main" id="{725BE541-9A1F-4910-8FB9-A97875A34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4639" y="4003598"/>
            <a:ext cx="3550895" cy="3550895"/>
          </a:xfrm>
          <a:prstGeom prst="rect">
            <a:avLst/>
          </a:prstGeom>
        </p:spPr>
      </p:pic>
      <p:pic>
        <p:nvPicPr>
          <p:cNvPr id="82" name="Graphic 81" descr="Tools outline">
            <a:extLst>
              <a:ext uri="{FF2B5EF4-FFF2-40B4-BE49-F238E27FC236}">
                <a16:creationId xmlns:a16="http://schemas.microsoft.com/office/drawing/2014/main" id="{4342AC0E-0CC6-4587-9396-DF1ECFC1C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6111" y="1138901"/>
            <a:ext cx="3550895" cy="3550895"/>
          </a:xfrm>
          <a:prstGeom prst="rect">
            <a:avLst/>
          </a:prstGeom>
        </p:spPr>
      </p:pic>
      <p:pic>
        <p:nvPicPr>
          <p:cNvPr id="83" name="Graphic 82" descr="Renewable Energy outline">
            <a:extLst>
              <a:ext uri="{FF2B5EF4-FFF2-40B4-BE49-F238E27FC236}">
                <a16:creationId xmlns:a16="http://schemas.microsoft.com/office/drawing/2014/main" id="{3C0AAFC3-D799-4AB2-81DC-5AF9BD8C0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pic>
        <p:nvPicPr>
          <p:cNvPr id="84" name="Graphic 83" descr="Bug under magnifying glass outline">
            <a:extLst>
              <a:ext uri="{FF2B5EF4-FFF2-40B4-BE49-F238E27FC236}">
                <a16:creationId xmlns:a16="http://schemas.microsoft.com/office/drawing/2014/main" id="{6CC8E9DB-BE19-416B-A327-42B543A6E3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814"/>
          <a:stretch/>
        </p:blipFill>
        <p:spPr>
          <a:xfrm>
            <a:off x="-37279" y="954215"/>
            <a:ext cx="2350179" cy="355089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3B5FEE-19FF-4C6D-BD18-F11A3F25056C}"/>
              </a:ext>
            </a:extLst>
          </p:cNvPr>
          <p:cNvSpPr/>
          <p:nvPr/>
        </p:nvSpPr>
        <p:spPr>
          <a:xfrm>
            <a:off x="386809" y="870063"/>
            <a:ext cx="8370381" cy="103877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Individual/Pair activity (3-5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Now you’ve seen the range of active sectors in Oxfordshire, it’s time to see what this looks like in more detail. On your own or in a pair, choose the right answer to fill the gap in each statement – you can use the icons to help you. Then click to see if you’re right!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1DEC7E-E0FA-42D7-A74C-1C0B81E24B0E}"/>
              </a:ext>
            </a:extLst>
          </p:cNvPr>
          <p:cNvSpPr/>
          <p:nvPr/>
        </p:nvSpPr>
        <p:spPr>
          <a:xfrm>
            <a:off x="3794201" y="2928495"/>
            <a:ext cx="3876284" cy="63018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 don’t need to work for a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large company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are hundreds of “___-companies” too.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3C7D3F-6154-4EFE-877A-FE6B6FC4649F}"/>
              </a:ext>
            </a:extLst>
          </p:cNvPr>
          <p:cNvSpPr/>
          <p:nvPr/>
        </p:nvSpPr>
        <p:spPr>
          <a:xfrm>
            <a:off x="3818966" y="4516936"/>
            <a:ext cx="3876283" cy="63018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 growth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expected in the areas of tourism, digital and ___.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B50B98-BE06-452E-8366-99E0FB953A6B}"/>
              </a:ext>
            </a:extLst>
          </p:cNvPr>
          <p:cNvSpPr/>
          <p:nvPr/>
        </p:nvSpPr>
        <p:spPr>
          <a:xfrm>
            <a:off x="1532588" y="2134275"/>
            <a:ext cx="3248579" cy="63018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___ people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employed in Oxfordshire.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73B1E5-194E-4BB6-834D-145BCE127D70}"/>
              </a:ext>
            </a:extLst>
          </p:cNvPr>
          <p:cNvSpPr/>
          <p:nvPr/>
        </p:nvSpPr>
        <p:spPr>
          <a:xfrm>
            <a:off x="1279477" y="3735389"/>
            <a:ext cx="3248579" cy="63018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___ was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top skill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asked for by employers.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85DF23-FBFB-4762-81BC-A3665470ECCC}"/>
              </a:ext>
            </a:extLst>
          </p:cNvPr>
          <p:cNvSpPr/>
          <p:nvPr/>
        </p:nvSpPr>
        <p:spPr>
          <a:xfrm>
            <a:off x="1532588" y="5311157"/>
            <a:ext cx="3248579" cy="63018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opportunities in space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life sciences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___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technologies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EA3712-C05C-4315-9A94-DA18606E03FB}"/>
              </a:ext>
            </a:extLst>
          </p:cNvPr>
          <p:cNvSpPr/>
          <p:nvPr/>
        </p:nvSpPr>
        <p:spPr>
          <a:xfrm>
            <a:off x="3818966" y="6105377"/>
            <a:ext cx="3851519" cy="63018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Over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2,000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___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work within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028" name="Picture 4" descr="People icon">
            <a:extLst>
              <a:ext uri="{FF2B5EF4-FFF2-40B4-BE49-F238E27FC236}">
                <a16:creationId xmlns:a16="http://schemas.microsoft.com/office/drawing/2014/main" id="{DC57E97D-18A3-4467-A8A2-67B6113E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09" y="19921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rse Male icon">
            <a:extLst>
              <a:ext uri="{FF2B5EF4-FFF2-40B4-BE49-F238E27FC236}">
                <a16:creationId xmlns:a16="http://schemas.microsoft.com/office/drawing/2014/main" id="{A7D4ED15-5E71-4EA5-B799-6E93D44B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789" y="58356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unication icon">
            <a:extLst>
              <a:ext uri="{FF2B5EF4-FFF2-40B4-BE49-F238E27FC236}">
                <a16:creationId xmlns:a16="http://schemas.microsoft.com/office/drawing/2014/main" id="{1E521AA0-B9C6-41A4-A8D3-A7B94C16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45" y="35868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all Business icon">
            <a:extLst>
              <a:ext uri="{FF2B5EF4-FFF2-40B4-BE49-F238E27FC236}">
                <a16:creationId xmlns:a16="http://schemas.microsoft.com/office/drawing/2014/main" id="{B6E17D94-13B8-4DE3-9A05-B554999D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553" y="27894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114">
            <a:extLst>
              <a:ext uri="{FF2B5EF4-FFF2-40B4-BE49-F238E27FC236}">
                <a16:creationId xmlns:a16="http://schemas.microsoft.com/office/drawing/2014/main" id="{920C3279-F8C6-46B6-A681-984BD3911DA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BEF0A0D0-4730-455D-9CE6-B977B719C0A5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D90311-579F-4F8A-8D3F-1CB61630DB1E}"/>
              </a:ext>
            </a:extLst>
          </p:cNvPr>
          <p:cNvSpPr txBox="1"/>
          <p:nvPr/>
        </p:nvSpPr>
        <p:spPr>
          <a:xfrm>
            <a:off x="5242436" y="2295481"/>
            <a:ext cx="87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EF3186-52EC-493A-B466-4C5A979844C2}"/>
              </a:ext>
            </a:extLst>
          </p:cNvPr>
          <p:cNvSpPr txBox="1"/>
          <p:nvPr/>
        </p:nvSpPr>
        <p:spPr>
          <a:xfrm>
            <a:off x="6573889" y="2295481"/>
            <a:ext cx="87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0829C5-AD93-40AA-A9FE-DD8FAE1567CC}"/>
              </a:ext>
            </a:extLst>
          </p:cNvPr>
          <p:cNvSpPr txBox="1"/>
          <p:nvPr/>
        </p:nvSpPr>
        <p:spPr>
          <a:xfrm>
            <a:off x="7905342" y="2295481"/>
            <a:ext cx="87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6A1912-1E8C-435B-A5F0-2C54530AE9DB}"/>
              </a:ext>
            </a:extLst>
          </p:cNvPr>
          <p:cNvSpPr txBox="1"/>
          <p:nvPr/>
        </p:nvSpPr>
        <p:spPr>
          <a:xfrm>
            <a:off x="616951" y="3092738"/>
            <a:ext cx="978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Mega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20FD86-9D61-4797-BDA1-3807ECEE6E5F}"/>
              </a:ext>
            </a:extLst>
          </p:cNvPr>
          <p:cNvSpPr txBox="1"/>
          <p:nvPr/>
        </p:nvSpPr>
        <p:spPr>
          <a:xfrm>
            <a:off x="1736146" y="3092480"/>
            <a:ext cx="978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Medium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024EF2-C392-4BB3-91B7-179229C9E40E}"/>
              </a:ext>
            </a:extLst>
          </p:cNvPr>
          <p:cNvSpPr txBox="1"/>
          <p:nvPr/>
        </p:nvSpPr>
        <p:spPr>
          <a:xfrm>
            <a:off x="3007294" y="3092480"/>
            <a:ext cx="75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Micro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FDF956-A37D-430C-AEB9-6F257D010E3E}"/>
              </a:ext>
            </a:extLst>
          </p:cNvPr>
          <p:cNvSpPr txBox="1"/>
          <p:nvPr/>
        </p:nvSpPr>
        <p:spPr>
          <a:xfrm>
            <a:off x="4955823" y="3897387"/>
            <a:ext cx="1075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Cooking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B161E5-7A6B-4EBA-8CCE-6AE42C98942F}"/>
              </a:ext>
            </a:extLst>
          </p:cNvPr>
          <p:cNvSpPr txBox="1"/>
          <p:nvPr/>
        </p:nvSpPr>
        <p:spPr>
          <a:xfrm>
            <a:off x="6132455" y="3897387"/>
            <a:ext cx="15820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4A488-AA46-43EB-84D4-3F201D4F8EC7}"/>
              </a:ext>
            </a:extLst>
          </p:cNvPr>
          <p:cNvSpPr txBox="1"/>
          <p:nvPr/>
        </p:nvSpPr>
        <p:spPr>
          <a:xfrm>
            <a:off x="7905655" y="3897387"/>
            <a:ext cx="9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Manners</a:t>
            </a:r>
          </a:p>
        </p:txBody>
      </p:sp>
      <p:pic>
        <p:nvPicPr>
          <p:cNvPr id="37" name="Picture 4" descr="School Building icon">
            <a:extLst>
              <a:ext uri="{FF2B5EF4-FFF2-40B4-BE49-F238E27FC236}">
                <a16:creationId xmlns:a16="http://schemas.microsoft.com/office/drawing/2014/main" id="{D9D8C67B-25D0-4561-9F21-F9DA4E3F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553" y="434722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61A80E7-0483-4BFB-9827-745A9D7CCAA6}"/>
              </a:ext>
            </a:extLst>
          </p:cNvPr>
          <p:cNvSpPr txBox="1"/>
          <p:nvPr/>
        </p:nvSpPr>
        <p:spPr>
          <a:xfrm>
            <a:off x="559594" y="4676259"/>
            <a:ext cx="114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97CE18-70B1-4E1D-B50F-FFD6EE329EAC}"/>
              </a:ext>
            </a:extLst>
          </p:cNvPr>
          <p:cNvSpPr txBox="1"/>
          <p:nvPr/>
        </p:nvSpPr>
        <p:spPr>
          <a:xfrm>
            <a:off x="1990381" y="4676259"/>
            <a:ext cx="65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Food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822AE0-9602-41B7-84B9-EF18460CCCD8}"/>
              </a:ext>
            </a:extLst>
          </p:cNvPr>
          <p:cNvSpPr txBox="1"/>
          <p:nvPr/>
        </p:nvSpPr>
        <p:spPr>
          <a:xfrm>
            <a:off x="2927513" y="4676259"/>
            <a:ext cx="81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1C6999-15CD-4064-A0CD-79F7991E1516}"/>
              </a:ext>
            </a:extLst>
          </p:cNvPr>
          <p:cNvSpPr txBox="1"/>
          <p:nvPr/>
        </p:nvSpPr>
        <p:spPr>
          <a:xfrm>
            <a:off x="5254446" y="5490669"/>
            <a:ext cx="75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CDDAE9-AC03-47BD-93CB-88EEEF45AC88}"/>
              </a:ext>
            </a:extLst>
          </p:cNvPr>
          <p:cNvSpPr txBox="1"/>
          <p:nvPr/>
        </p:nvSpPr>
        <p:spPr>
          <a:xfrm>
            <a:off x="6447944" y="5490669"/>
            <a:ext cx="95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2D5928-4A56-4823-8021-830306FF7CB4}"/>
              </a:ext>
            </a:extLst>
          </p:cNvPr>
          <p:cNvSpPr txBox="1"/>
          <p:nvPr/>
        </p:nvSpPr>
        <p:spPr>
          <a:xfrm>
            <a:off x="7842789" y="54906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Future</a:t>
            </a:r>
          </a:p>
        </p:txBody>
      </p:sp>
      <p:pic>
        <p:nvPicPr>
          <p:cNvPr id="3074" name="Picture 2" descr="Crystal Ball icon">
            <a:extLst>
              <a:ext uri="{FF2B5EF4-FFF2-40B4-BE49-F238E27FC236}">
                <a16:creationId xmlns:a16="http://schemas.microsoft.com/office/drawing/2014/main" id="{8C7BEECE-F6E0-4F39-8D77-3FB11863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9" y="52125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498246-BFA6-45B0-834F-F73A58C546F8}"/>
              </a:ext>
            </a:extLst>
          </p:cNvPr>
          <p:cNvSpPr txBox="1"/>
          <p:nvPr/>
        </p:nvSpPr>
        <p:spPr>
          <a:xfrm>
            <a:off x="648750" y="6293727"/>
            <a:ext cx="90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Farmers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79577D-CE34-440A-BE48-BCB9BFE17DE7}"/>
              </a:ext>
            </a:extLst>
          </p:cNvPr>
          <p:cNvSpPr txBox="1"/>
          <p:nvPr/>
        </p:nvSpPr>
        <p:spPr>
          <a:xfrm>
            <a:off x="1795649" y="6293727"/>
            <a:ext cx="851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5BAE48-3638-4D0C-B370-0DB6CEBA284A}"/>
              </a:ext>
            </a:extLst>
          </p:cNvPr>
          <p:cNvSpPr/>
          <p:nvPr/>
        </p:nvSpPr>
        <p:spPr>
          <a:xfrm>
            <a:off x="411573" y="3111626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7BF7F56-CBD9-46C8-AFD6-38E38D6C4ACD}"/>
              </a:ext>
            </a:extLst>
          </p:cNvPr>
          <p:cNvSpPr/>
          <p:nvPr/>
        </p:nvSpPr>
        <p:spPr>
          <a:xfrm>
            <a:off x="1530768" y="3111369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9C2D9F9-543C-4B11-9924-3F43BFB6888B}"/>
              </a:ext>
            </a:extLst>
          </p:cNvPr>
          <p:cNvSpPr/>
          <p:nvPr/>
        </p:nvSpPr>
        <p:spPr>
          <a:xfrm>
            <a:off x="2649963" y="3111369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3BF8CB-8B89-4433-8E23-96A282AFABF0}"/>
              </a:ext>
            </a:extLst>
          </p:cNvPr>
          <p:cNvSpPr/>
          <p:nvPr/>
        </p:nvSpPr>
        <p:spPr>
          <a:xfrm>
            <a:off x="4880015" y="2314369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F86B15-DD6E-4774-BA4C-5696FFA57965}"/>
              </a:ext>
            </a:extLst>
          </p:cNvPr>
          <p:cNvSpPr/>
          <p:nvPr/>
        </p:nvSpPr>
        <p:spPr>
          <a:xfrm>
            <a:off x="6211468" y="2314369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D17D8AA-54F1-46B0-8E21-E7329918F071}"/>
              </a:ext>
            </a:extLst>
          </p:cNvPr>
          <p:cNvSpPr/>
          <p:nvPr/>
        </p:nvSpPr>
        <p:spPr>
          <a:xfrm>
            <a:off x="7542921" y="2314369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EEC5A6-CEFD-4C74-A407-D1BF08BB14DE}"/>
              </a:ext>
            </a:extLst>
          </p:cNvPr>
          <p:cNvSpPr/>
          <p:nvPr/>
        </p:nvSpPr>
        <p:spPr>
          <a:xfrm>
            <a:off x="266105" y="4721201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77BE683-8C55-489E-A68B-80F8EAF8A77C}"/>
              </a:ext>
            </a:extLst>
          </p:cNvPr>
          <p:cNvSpPr/>
          <p:nvPr/>
        </p:nvSpPr>
        <p:spPr>
          <a:xfrm>
            <a:off x="1711875" y="4695147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7B58D1A-B6E0-43EF-87CF-A4F873EB90F5}"/>
              </a:ext>
            </a:extLst>
          </p:cNvPr>
          <p:cNvSpPr/>
          <p:nvPr/>
        </p:nvSpPr>
        <p:spPr>
          <a:xfrm>
            <a:off x="2649007" y="4695147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DD60F36-00DD-43B2-A0C8-2AF487858F84}"/>
              </a:ext>
            </a:extLst>
          </p:cNvPr>
          <p:cNvSpPr/>
          <p:nvPr/>
        </p:nvSpPr>
        <p:spPr>
          <a:xfrm>
            <a:off x="4648785" y="3916275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07EBB8C-EEE4-43E9-8310-2230A5153661}"/>
              </a:ext>
            </a:extLst>
          </p:cNvPr>
          <p:cNvSpPr/>
          <p:nvPr/>
        </p:nvSpPr>
        <p:spPr>
          <a:xfrm>
            <a:off x="5895832" y="3916275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E94C335-E6EC-400A-95B7-BB0707CD8309}"/>
              </a:ext>
            </a:extLst>
          </p:cNvPr>
          <p:cNvSpPr/>
          <p:nvPr/>
        </p:nvSpPr>
        <p:spPr>
          <a:xfrm>
            <a:off x="7675082" y="3916275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E372B59-10B2-41CA-BD2D-538B06294E54}"/>
              </a:ext>
            </a:extLst>
          </p:cNvPr>
          <p:cNvSpPr/>
          <p:nvPr/>
        </p:nvSpPr>
        <p:spPr>
          <a:xfrm>
            <a:off x="392287" y="6312615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601BB44-F167-44CE-A941-6581C58FF09C}"/>
              </a:ext>
            </a:extLst>
          </p:cNvPr>
          <p:cNvSpPr/>
          <p:nvPr/>
        </p:nvSpPr>
        <p:spPr>
          <a:xfrm>
            <a:off x="1539186" y="6312615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AD55787-EBFB-4478-B3B4-EA8FB8E2B80D}"/>
              </a:ext>
            </a:extLst>
          </p:cNvPr>
          <p:cNvSpPr/>
          <p:nvPr/>
        </p:nvSpPr>
        <p:spPr>
          <a:xfrm>
            <a:off x="2633767" y="6312615"/>
            <a:ext cx="270000" cy="2700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BFF0061-D01D-4A3E-A2D8-6754E630F278}"/>
              </a:ext>
            </a:extLst>
          </p:cNvPr>
          <p:cNvSpPr/>
          <p:nvPr/>
        </p:nvSpPr>
        <p:spPr>
          <a:xfrm>
            <a:off x="4900148" y="5509557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83BE77C-9DEC-4AD4-80FE-C7334BE2451C}"/>
              </a:ext>
            </a:extLst>
          </p:cNvPr>
          <p:cNvSpPr/>
          <p:nvPr/>
        </p:nvSpPr>
        <p:spPr>
          <a:xfrm>
            <a:off x="6093646" y="5509557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2E215489-3234-45ED-AFDD-9FF7FD7262C5}"/>
              </a:ext>
            </a:extLst>
          </p:cNvPr>
          <p:cNvSpPr/>
          <p:nvPr/>
        </p:nvSpPr>
        <p:spPr>
          <a:xfrm>
            <a:off x="7488492" y="5509557"/>
            <a:ext cx="270000" cy="27000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E4A8163-D1B0-4643-BC16-9C78036F371A}"/>
              </a:ext>
            </a:extLst>
          </p:cNvPr>
          <p:cNvSpPr txBox="1"/>
          <p:nvPr/>
        </p:nvSpPr>
        <p:spPr>
          <a:xfrm>
            <a:off x="2890228" y="6293727"/>
            <a:ext cx="90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Nurses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E0F731B-A3E6-438F-AB03-F895FDE67372}"/>
              </a:ext>
            </a:extLst>
          </p:cNvPr>
          <p:cNvSpPr txBox="1"/>
          <p:nvPr/>
        </p:nvSpPr>
        <p:spPr>
          <a:xfrm>
            <a:off x="0" y="6652440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22582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4" grpId="0"/>
      <p:bldP spid="36" grpId="0"/>
      <p:bldP spid="39" grpId="0"/>
      <p:bldP spid="40" grpId="0"/>
      <p:bldP spid="44" grpId="0"/>
      <p:bldP spid="45" grpId="0"/>
      <p:bldP spid="48" grpId="0"/>
      <p:bldP spid="49" grpId="0"/>
      <p:bldP spid="3" grpId="0" animBg="1"/>
      <p:bldP spid="56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709FFA2E-4C5C-427B-9C12-F22F7DA2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7828" y="1134169"/>
            <a:ext cx="3550895" cy="3550895"/>
          </a:xfrm>
          <a:prstGeom prst="rect">
            <a:avLst/>
          </a:prstGeom>
        </p:spPr>
      </p:pic>
      <p:pic>
        <p:nvPicPr>
          <p:cNvPr id="8" name="Graphic 7" descr="Film strip outline">
            <a:extLst>
              <a:ext uri="{FF2B5EF4-FFF2-40B4-BE49-F238E27FC236}">
                <a16:creationId xmlns:a16="http://schemas.microsoft.com/office/drawing/2014/main" id="{7A4D67F6-CADB-410D-97BF-18D065E62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63895" y="401830"/>
            <a:ext cx="3550895" cy="3550895"/>
          </a:xfrm>
          <a:prstGeom prst="rect">
            <a:avLst/>
          </a:prstGeom>
        </p:spPr>
      </p:pic>
      <p:pic>
        <p:nvPicPr>
          <p:cNvPr id="25" name="Graphic 24" descr="Building Brick Wall outline">
            <a:extLst>
              <a:ext uri="{FF2B5EF4-FFF2-40B4-BE49-F238E27FC236}">
                <a16:creationId xmlns:a16="http://schemas.microsoft.com/office/drawing/2014/main" id="{B24A4A0E-64B1-4D22-8A97-FDB2FA6097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347"/>
          <a:stretch/>
        </p:blipFill>
        <p:spPr>
          <a:xfrm>
            <a:off x="5460327" y="4207177"/>
            <a:ext cx="3550895" cy="2650824"/>
          </a:xfrm>
          <a:prstGeom prst="rect">
            <a:avLst/>
          </a:prstGeom>
        </p:spPr>
      </p:pic>
      <p:pic>
        <p:nvPicPr>
          <p:cNvPr id="27" name="Graphic 26" descr="Immunity outline">
            <a:extLst>
              <a:ext uri="{FF2B5EF4-FFF2-40B4-BE49-F238E27FC236}">
                <a16:creationId xmlns:a16="http://schemas.microsoft.com/office/drawing/2014/main" id="{7483EEF6-3DD2-42CA-991C-1FAC28ACAC6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9804"/>
          <a:stretch/>
        </p:blipFill>
        <p:spPr>
          <a:xfrm>
            <a:off x="7006505" y="790994"/>
            <a:ext cx="2137496" cy="3550895"/>
          </a:xfrm>
          <a:prstGeom prst="rect">
            <a:avLst/>
          </a:prstGeom>
        </p:spPr>
      </p:pic>
      <p:pic>
        <p:nvPicPr>
          <p:cNvPr id="29" name="Graphic 28" descr="Needle outline">
            <a:extLst>
              <a:ext uri="{FF2B5EF4-FFF2-40B4-BE49-F238E27FC236}">
                <a16:creationId xmlns:a16="http://schemas.microsoft.com/office/drawing/2014/main" id="{A7D7A544-917E-47E3-AB1A-46D82946B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-304213" y="3535270"/>
            <a:ext cx="3550895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2448182" y="1035872"/>
            <a:ext cx="5419371" cy="77287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have seen, one of the fabulous opportunities in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is in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Life Sciences sector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362581" y="1974985"/>
            <a:ext cx="5419371" cy="77287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you enjoy science,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Harwell has hundreds of opportunities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innovation technologies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life sciences.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3255D0-7993-4D92-898A-179E1FE24081}"/>
              </a:ext>
            </a:extLst>
          </p:cNvPr>
          <p:cNvSpPr/>
          <p:nvPr/>
        </p:nvSpPr>
        <p:spPr>
          <a:xfrm>
            <a:off x="362046" y="3190160"/>
            <a:ext cx="7505506" cy="139660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 Harwell, there are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6000 people across over 200 organisations!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One of the organisations is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AstraZeneca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 you may have heard about because of their role in creating one of the COVID-19 vaccines. There are even plans to build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affordable housing for employees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the Harwell site. 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pic>
        <p:nvPicPr>
          <p:cNvPr id="4098" name="Picture 2" descr="Idea Sharing icon">
            <a:extLst>
              <a:ext uri="{FF2B5EF4-FFF2-40B4-BE49-F238E27FC236}">
                <a16:creationId xmlns:a16="http://schemas.microsoft.com/office/drawing/2014/main" id="{D2F5A750-1C2E-4770-8BB7-4BBE6AB8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82" y="19042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boratory icon">
            <a:extLst>
              <a:ext uri="{FF2B5EF4-FFF2-40B4-BE49-F238E27FC236}">
                <a16:creationId xmlns:a16="http://schemas.microsoft.com/office/drawing/2014/main" id="{0B664EC2-306F-4A85-8E91-46A499F7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52" y="9651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0BCFD8-D718-425F-B9D4-EB3DDDE6E9F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pic>
        <p:nvPicPr>
          <p:cNvPr id="1026" name="Picture 2" descr="Harwell logo | Harwell Campus Oxford">
            <a:extLst>
              <a:ext uri="{FF2B5EF4-FFF2-40B4-BE49-F238E27FC236}">
                <a16:creationId xmlns:a16="http://schemas.microsoft.com/office/drawing/2014/main" id="{18CAA91C-9E23-4B1F-B27E-7C023E18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7" y="1036548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EE0339-0411-4E33-8FB3-705235760CF4}"/>
              </a:ext>
            </a:extLst>
          </p:cNvPr>
          <p:cNvSpPr/>
          <p:nvPr/>
        </p:nvSpPr>
        <p:spPr>
          <a:xfrm>
            <a:off x="5137914" y="5023279"/>
            <a:ext cx="2729639" cy="139660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you’ve ever driven near to it, you will have seen that it is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size of a small town!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9F6CA0-AADA-4681-BBA8-D49F13B101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8417" y="4924348"/>
            <a:ext cx="4096867" cy="1518036"/>
          </a:xfrm>
          <a:prstGeom prst="rect">
            <a:avLst/>
          </a:prstGeom>
        </p:spPr>
      </p:pic>
      <p:pic>
        <p:nvPicPr>
          <p:cNvPr id="2050" name="Picture 2" descr="Heart Health icon">
            <a:extLst>
              <a:ext uri="{FF2B5EF4-FFF2-40B4-BE49-F238E27FC236}">
                <a16:creationId xmlns:a16="http://schemas.microsoft.com/office/drawing/2014/main" id="{D289743B-7EBF-4FA5-B85F-756DBE16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96" y="526438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use icon">
            <a:extLst>
              <a:ext uri="{FF2B5EF4-FFF2-40B4-BE49-F238E27FC236}">
                <a16:creationId xmlns:a16="http://schemas.microsoft.com/office/drawing/2014/main" id="{270FB33E-1C65-48E1-958A-9324AEA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11" y="33729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709FFA2E-4C5C-427B-9C12-F22F7DA2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7828" y="1134169"/>
            <a:ext cx="3550895" cy="3550895"/>
          </a:xfrm>
          <a:prstGeom prst="rect">
            <a:avLst/>
          </a:prstGeom>
        </p:spPr>
      </p:pic>
      <p:pic>
        <p:nvPicPr>
          <p:cNvPr id="8" name="Graphic 7" descr="Film strip outline">
            <a:extLst>
              <a:ext uri="{FF2B5EF4-FFF2-40B4-BE49-F238E27FC236}">
                <a16:creationId xmlns:a16="http://schemas.microsoft.com/office/drawing/2014/main" id="{7A4D67F6-CADB-410D-97BF-18D065E62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84" y="812300"/>
            <a:ext cx="3550895" cy="3550895"/>
          </a:xfrm>
          <a:prstGeom prst="rect">
            <a:avLst/>
          </a:prstGeom>
        </p:spPr>
      </p:pic>
      <p:pic>
        <p:nvPicPr>
          <p:cNvPr id="25" name="Graphic 24" descr="Building Brick Wall outline">
            <a:extLst>
              <a:ext uri="{FF2B5EF4-FFF2-40B4-BE49-F238E27FC236}">
                <a16:creationId xmlns:a16="http://schemas.microsoft.com/office/drawing/2014/main" id="{B24A4A0E-64B1-4D22-8A97-FDB2FA6097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347"/>
          <a:stretch/>
        </p:blipFill>
        <p:spPr>
          <a:xfrm>
            <a:off x="5460327" y="4207177"/>
            <a:ext cx="3550895" cy="2650824"/>
          </a:xfrm>
          <a:prstGeom prst="rect">
            <a:avLst/>
          </a:prstGeom>
        </p:spPr>
      </p:pic>
      <p:pic>
        <p:nvPicPr>
          <p:cNvPr id="27" name="Graphic 26" descr="Immunity outline">
            <a:extLst>
              <a:ext uri="{FF2B5EF4-FFF2-40B4-BE49-F238E27FC236}">
                <a16:creationId xmlns:a16="http://schemas.microsoft.com/office/drawing/2014/main" id="{7483EEF6-3DD2-42CA-991C-1FAC28ACAC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9804"/>
          <a:stretch/>
        </p:blipFill>
        <p:spPr>
          <a:xfrm>
            <a:off x="7006505" y="790994"/>
            <a:ext cx="2137496" cy="3550895"/>
          </a:xfrm>
          <a:prstGeom prst="rect">
            <a:avLst/>
          </a:prstGeom>
        </p:spPr>
      </p:pic>
      <p:pic>
        <p:nvPicPr>
          <p:cNvPr id="29" name="Graphic 28" descr="Needle outline">
            <a:extLst>
              <a:ext uri="{FF2B5EF4-FFF2-40B4-BE49-F238E27FC236}">
                <a16:creationId xmlns:a16="http://schemas.microsoft.com/office/drawing/2014/main" id="{A7D7A544-917E-47E3-AB1A-46D82946B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-304213" y="3535270"/>
            <a:ext cx="3550895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223024" y="1035872"/>
            <a:ext cx="8558929" cy="42654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Oxfordshire!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E50AA4-D6C6-4506-939C-5ABFE9AFD47F}"/>
              </a:ext>
            </a:extLst>
          </p:cNvPr>
          <p:cNvSpPr/>
          <p:nvPr/>
        </p:nvSpPr>
        <p:spPr>
          <a:xfrm>
            <a:off x="4832795" y="1992188"/>
            <a:ext cx="3949158" cy="218697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(2-3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After you have watched The WOW Show film,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 with a partner and think about the advantages and disadvantages of working in a company in Oxfordshire with several hundred people compared to say just 10 or 20 - or working for yourself.  Which do you feel would be of most interest to you? 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BCFD8-D718-425F-B9D4-EB3DDDE6E9F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4C22CE-5B46-475C-ADDB-9DEB8E5E43FC}"/>
              </a:ext>
            </a:extLst>
          </p:cNvPr>
          <p:cNvSpPr/>
          <p:nvPr/>
        </p:nvSpPr>
        <p:spPr>
          <a:xfrm>
            <a:off x="189935" y="4651370"/>
            <a:ext cx="3991771" cy="17337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know that right here on our doorstep we have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fantastic mix of employers who represent some of the most important and exciting areas of employment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this country in the future. </a:t>
            </a:r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this film we can take a look at some of them.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E680D8-9D6A-4698-80B0-29043A95127C}"/>
              </a:ext>
            </a:extLst>
          </p:cNvPr>
          <p:cNvSpPr/>
          <p:nvPr/>
        </p:nvSpPr>
        <p:spPr>
          <a:xfrm>
            <a:off x="4832795" y="4685063"/>
            <a:ext cx="3991771" cy="17000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the employment areas we have just seen, Oxfordshire has a huge variety of employers of different sizes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 very large companies to lots of small and medium enterprises. 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14"/>
            <a:extLst>
              <a:ext uri="{FF2B5EF4-FFF2-40B4-BE49-F238E27FC236}">
                <a16:creationId xmlns:a16="http://schemas.microsoft.com/office/drawing/2014/main" id="{89A9DBB3-CA09-48E6-97DF-0CAD811BAF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568" y="1814032"/>
            <a:ext cx="4087418" cy="2605999"/>
          </a:xfrm>
          <a:prstGeom prst="rect">
            <a:avLst/>
          </a:prstGeom>
        </p:spPr>
      </p:pic>
      <p:sp>
        <p:nvSpPr>
          <p:cNvPr id="17" name="Rectangle: Rounded Corners 16">
            <a:hlinkClick r:id="rId14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3792708" y="1582693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phic 47" descr="Chat outline">
            <a:extLst>
              <a:ext uri="{FF2B5EF4-FFF2-40B4-BE49-F238E27FC236}">
                <a16:creationId xmlns:a16="http://schemas.microsoft.com/office/drawing/2014/main" id="{1CA97A20-AA5F-4A5B-AD2F-1D86892A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4" y="647675"/>
            <a:ext cx="3550894" cy="3550894"/>
          </a:xfrm>
          <a:prstGeom prst="rect">
            <a:avLst/>
          </a:prstGeom>
        </p:spPr>
      </p:pic>
      <p:pic>
        <p:nvPicPr>
          <p:cNvPr id="49" name="Graphic 48" descr="Hourglass 90% outline">
            <a:extLst>
              <a:ext uri="{FF2B5EF4-FFF2-40B4-BE49-F238E27FC236}">
                <a16:creationId xmlns:a16="http://schemas.microsoft.com/office/drawing/2014/main" id="{8A7593D0-654F-43BE-8477-F09C5A666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0470" y="666605"/>
            <a:ext cx="3550894" cy="3550894"/>
          </a:xfrm>
          <a:prstGeom prst="rect">
            <a:avLst/>
          </a:prstGeom>
        </p:spPr>
      </p:pic>
      <p:pic>
        <p:nvPicPr>
          <p:cNvPr id="50" name="Graphic 49" descr="Aspiration outline">
            <a:extLst>
              <a:ext uri="{FF2B5EF4-FFF2-40B4-BE49-F238E27FC236}">
                <a16:creationId xmlns:a16="http://schemas.microsoft.com/office/drawing/2014/main" id="{373BE7DB-E2CB-4F99-B33E-DC40C24F2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7639" y="2241650"/>
            <a:ext cx="3550894" cy="3550894"/>
          </a:xfrm>
          <a:prstGeom prst="rect">
            <a:avLst/>
          </a:prstGeom>
        </p:spPr>
      </p:pic>
      <p:pic>
        <p:nvPicPr>
          <p:cNvPr id="51" name="Graphic 50" descr="Checklist outline">
            <a:extLst>
              <a:ext uri="{FF2B5EF4-FFF2-40B4-BE49-F238E27FC236}">
                <a16:creationId xmlns:a16="http://schemas.microsoft.com/office/drawing/2014/main" id="{C60374FE-B8DB-4FF0-B5FC-FD47D9B567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9212"/>
          <a:stretch/>
        </p:blipFill>
        <p:spPr>
          <a:xfrm>
            <a:off x="5507448" y="4344396"/>
            <a:ext cx="3550894" cy="2513604"/>
          </a:xfrm>
          <a:prstGeom prst="rect">
            <a:avLst/>
          </a:prstGeom>
        </p:spPr>
      </p:pic>
      <p:pic>
        <p:nvPicPr>
          <p:cNvPr id="52" name="Graphic 51" descr="Bullseye outline">
            <a:extLst>
              <a:ext uri="{FF2B5EF4-FFF2-40B4-BE49-F238E27FC236}">
                <a16:creationId xmlns:a16="http://schemas.microsoft.com/office/drawing/2014/main" id="{E113691C-9245-4DAD-9695-A115971722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8605"/>
          <a:stretch/>
        </p:blipFill>
        <p:spPr>
          <a:xfrm>
            <a:off x="-21326" y="3586049"/>
            <a:ext cx="2890222" cy="355089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130C237-5CAC-4514-B721-6B19C2807CD8}"/>
              </a:ext>
            </a:extLst>
          </p:cNvPr>
          <p:cNvSpPr/>
          <p:nvPr/>
        </p:nvSpPr>
        <p:spPr>
          <a:xfrm>
            <a:off x="283112" y="5606797"/>
            <a:ext cx="4074610" cy="1011931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Essential skills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People's abilities to communicate with each other and work well together.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D2CB6B-4A36-4AA0-8F00-080B4E9CC090}"/>
              </a:ext>
            </a:extLst>
          </p:cNvPr>
          <p:cNvSpPr/>
          <p:nvPr/>
        </p:nvSpPr>
        <p:spPr>
          <a:xfrm>
            <a:off x="4787821" y="5606797"/>
            <a:ext cx="4074610" cy="101193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Skills shortage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there are not enough people available with the skills needed to do the jobs, which need to be done.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7393940" y="2479033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513982" y="4525303"/>
            <a:ext cx="5338889" cy="83619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Remember,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world of work isn’t all about qualifications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the grades you get: “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essential skills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 like the ones you have just looked at are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really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important too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ABBE36-4CB8-460F-9042-B8B50030E11F}"/>
              </a:ext>
            </a:extLst>
          </p:cNvPr>
          <p:cNvSpPr/>
          <p:nvPr/>
        </p:nvSpPr>
        <p:spPr>
          <a:xfrm>
            <a:off x="295792" y="1005797"/>
            <a:ext cx="8552416" cy="1149746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(4-5 mins)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make your first steps into a career in Oxfordshire in one of the sectors looked at today (or any others), you need a range of different skills.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 you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the skills you think are needed to be employable?  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if you need a few image clues!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7A0161-7690-44EA-90BC-8C87D8E0A786}"/>
              </a:ext>
            </a:extLst>
          </p:cNvPr>
          <p:cNvSpPr/>
          <p:nvPr/>
        </p:nvSpPr>
        <p:spPr>
          <a:xfrm>
            <a:off x="4577563" y="3502168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Positivity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1003C1-9632-4AF5-999C-9F77939B4283}"/>
              </a:ext>
            </a:extLst>
          </p:cNvPr>
          <p:cNvSpPr/>
          <p:nvPr/>
        </p:nvSpPr>
        <p:spPr>
          <a:xfrm>
            <a:off x="5239987" y="2479033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Speaking &amp; listening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B25A04-5A34-4DB1-AF6C-AEFEDF32EC8D}"/>
              </a:ext>
            </a:extLst>
          </p:cNvPr>
          <p:cNvSpPr/>
          <p:nvPr/>
        </p:nvSpPr>
        <p:spPr>
          <a:xfrm>
            <a:off x="2430337" y="3502168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timekeeping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0E46D-CCE2-4294-AF56-8116AE3E64C7}"/>
              </a:ext>
            </a:extLst>
          </p:cNvPr>
          <p:cNvSpPr/>
          <p:nvPr/>
        </p:nvSpPr>
        <p:spPr>
          <a:xfrm>
            <a:off x="6724789" y="3502168"/>
            <a:ext cx="1629147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150045-4447-4150-A50B-2188E588AD16}"/>
              </a:ext>
            </a:extLst>
          </p:cNvPr>
          <p:cNvSpPr/>
          <p:nvPr/>
        </p:nvSpPr>
        <p:spPr>
          <a:xfrm>
            <a:off x="3086037" y="2479033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Problem-solving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153DD1-8530-4077-9C81-32AC85174935}"/>
              </a:ext>
            </a:extLst>
          </p:cNvPr>
          <p:cNvSpPr/>
          <p:nvPr/>
        </p:nvSpPr>
        <p:spPr>
          <a:xfrm>
            <a:off x="283111" y="3502168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Aiming high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A8DD762-4F27-4577-89C1-9C0D8BCF4AEE}"/>
              </a:ext>
            </a:extLst>
          </p:cNvPr>
          <p:cNvSpPr/>
          <p:nvPr/>
        </p:nvSpPr>
        <p:spPr>
          <a:xfrm>
            <a:off x="932087" y="2479033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1647C49B-D77A-4C48-B40E-35F7A5DFE12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6A29FBE2-953E-44BB-A239-69FF8B5485DB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36D5AE-1B95-4DA0-B469-3790A3FFE08F}"/>
              </a:ext>
            </a:extLst>
          </p:cNvPr>
          <p:cNvSpPr/>
          <p:nvPr/>
        </p:nvSpPr>
        <p:spPr>
          <a:xfrm>
            <a:off x="294675" y="4525303"/>
            <a:ext cx="3021600" cy="83619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reflection (1-2 mins)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many did you come up with? 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olve Problem icon">
            <a:extLst>
              <a:ext uri="{FF2B5EF4-FFF2-40B4-BE49-F238E27FC236}">
                <a16:creationId xmlns:a16="http://schemas.microsoft.com/office/drawing/2014/main" id="{6749354C-3992-4FFE-9FAD-F3E95F61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89" y="246990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ommunication icon">
            <a:extLst>
              <a:ext uri="{FF2B5EF4-FFF2-40B4-BE49-F238E27FC236}">
                <a16:creationId xmlns:a16="http://schemas.microsoft.com/office/drawing/2014/main" id="{86608D32-AAD7-453F-8201-E64FDA62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854" y="3447565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adership icon">
            <a:extLst>
              <a:ext uri="{FF2B5EF4-FFF2-40B4-BE49-F238E27FC236}">
                <a16:creationId xmlns:a16="http://schemas.microsoft.com/office/drawing/2014/main" id="{150B3773-5C8D-434C-BFB2-927EA43C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9" y="246990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nected People icon">
            <a:extLst>
              <a:ext uri="{FF2B5EF4-FFF2-40B4-BE49-F238E27FC236}">
                <a16:creationId xmlns:a16="http://schemas.microsoft.com/office/drawing/2014/main" id="{9E04FE11-D270-4D17-AE84-C4422B54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39" y="246990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eamwork icon">
            <a:extLst>
              <a:ext uri="{FF2B5EF4-FFF2-40B4-BE49-F238E27FC236}">
                <a16:creationId xmlns:a16="http://schemas.microsoft.com/office/drawing/2014/main" id="{0B3DAE6F-C18D-46A6-B464-868F02E2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9" y="246990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hecked icon">
            <a:extLst>
              <a:ext uri="{FF2B5EF4-FFF2-40B4-BE49-F238E27FC236}">
                <a16:creationId xmlns:a16="http://schemas.microsoft.com/office/drawing/2014/main" id="{D326950B-EE04-4EBA-ACDB-97CC3168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03" y="3447565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resent icon">
            <a:extLst>
              <a:ext uri="{FF2B5EF4-FFF2-40B4-BE49-F238E27FC236}">
                <a16:creationId xmlns:a16="http://schemas.microsoft.com/office/drawing/2014/main" id="{043D1E68-CD21-43C1-BB7A-3339F910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77" y="3447565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Goal icon">
            <a:extLst>
              <a:ext uri="{FF2B5EF4-FFF2-40B4-BE49-F238E27FC236}">
                <a16:creationId xmlns:a16="http://schemas.microsoft.com/office/drawing/2014/main" id="{A82D49E4-DCF4-445A-8881-4FCFBCBD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1" y="3462795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60512E-6222-4E69-A77A-2E58DA8CF39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42612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9" grpId="0" animBg="1"/>
      <p:bldP spid="27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2603</Words>
  <Application>Microsoft Office PowerPoint</Application>
  <PresentationFormat>On-screen Show (4:3)</PresentationFormat>
  <Paragraphs>324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Office Theme</vt:lpstr>
      <vt:lpstr>Y7 LMI Lesson: Your Fabulous Future in Oxfordshire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218</cp:revision>
  <dcterms:created xsi:type="dcterms:W3CDTF">2021-01-18T09:44:21Z</dcterms:created>
  <dcterms:modified xsi:type="dcterms:W3CDTF">2023-03-22T16:26:13Z</dcterms:modified>
</cp:coreProperties>
</file>