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7" r:id="rId2"/>
    <p:sldId id="257" r:id="rId3"/>
    <p:sldId id="305" r:id="rId4"/>
    <p:sldId id="295" r:id="rId5"/>
    <p:sldId id="34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FA"/>
    <a:srgbClr val="F2C704"/>
    <a:srgbClr val="FDE891"/>
    <a:srgbClr val="8EC0D6"/>
    <a:srgbClr val="262262"/>
    <a:srgbClr val="47BEB3"/>
    <a:srgbClr val="C2D2EC"/>
    <a:srgbClr val="B6DAF2"/>
    <a:srgbClr val="38BEAB"/>
    <a:srgbClr val="CDA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799" autoAdjust="0"/>
  </p:normalViewPr>
  <p:slideViewPr>
    <p:cSldViewPr snapToGrid="0">
      <p:cViewPr varScale="1">
        <p:scale>
          <a:sx n="69" d="100"/>
          <a:sy n="69" d="100"/>
        </p:scale>
        <p:origin x="1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 &amp; Images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https://www.raf.mod.uk/recruitment/career-and-benefits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https://www.raf.mod.uk/recruitment/find-your-role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https://www.raf.mod.uk/recruitment/apprenticeships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8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5386"/>
            <a:ext cx="817245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17342"/>
            <a:ext cx="817245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shirele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www.raf.mod.uk/recruitment/find-your-role" TargetMode="External"/><Relationship Id="rId5" Type="http://schemas.openxmlformats.org/officeDocument/2006/relationships/hyperlink" Target="https://www.raf.mod.uk/recruitment/apprenticeships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svg"/><Relationship Id="rId9" Type="http://schemas.openxmlformats.org/officeDocument/2006/relationships/hyperlink" Target="https://www.raf.mod.uk/recruitment/career-and-benefit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322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819" y="-138689"/>
            <a:ext cx="2556336" cy="1202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oogle Shape;30;p2"/>
          <p:cNvGraphicFramePr/>
          <p:nvPr>
            <p:extLst>
              <p:ext uri="{D42A27DB-BD31-4B8C-83A1-F6EECF244321}">
                <p14:modId xmlns:p14="http://schemas.microsoft.com/office/powerpoint/2010/main" val="3593996057"/>
              </p:ext>
            </p:extLst>
          </p:nvPr>
        </p:nvGraphicFramePr>
        <p:xfrm>
          <a:off x="231515" y="1077063"/>
          <a:ext cx="8680950" cy="4487033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2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fabulous future in Oxfordshire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watch the Oxfordshire WOW Show film to introduce the lesson 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Opportunities in Oxfordshire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are asked to think about their future here in Oxfordshire.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What’s in your area?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Individual/Pair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talk to a partner about opportunities in Oxfordshire for their future career. 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Meet the Royal Air Force (RAF)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learn more about the RAF and what a career in the RAF could look like, including watching a short film about careers in the RAF.  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mins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Teamwork is key </a:t>
                      </a:r>
                    </a:p>
                  </a:txBody>
                  <a:tcPr marL="32155" marR="32155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/>
                        <a:t>Pair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think about teamwork and how they work within a team. 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Unlimited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Now it’s your turn!</a:t>
                      </a:r>
                    </a:p>
                  </a:txBody>
                  <a:tcPr marL="32155" marR="32155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Individual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think about the different roles within a team and which skills they have for successful teamwork.  They consider activities that could improve their skills in each area.  They then work in teams to solve the earthquake problem.  </a:t>
                      </a: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N/A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 help and information</a:t>
                      </a:r>
                    </a:p>
                  </a:txBody>
                  <a:tcPr marL="32155" marR="32155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have the opportunity to find out more about where they will find more information to help them build their future.  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Google Shape;31;p2" descr="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972" y="1090817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 descr="Us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1637" y="1106773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 descr="Stopwatch 75%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163" y="1063408"/>
            <a:ext cx="542429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Route (Two Pins With A Path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480" y="1065625"/>
            <a:ext cx="542429" cy="5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latin typeface="Arial"/>
                <a:ea typeface="Arial"/>
                <a:cs typeface="Arial"/>
                <a:sym typeface="Arial"/>
              </a:rPr>
              <a:t>Lesson Plan</a:t>
            </a:r>
            <a:endParaRPr sz="2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Lesson Duration: 45 minutes</a:t>
            </a:r>
            <a:endParaRPr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41EC1-A9B1-2D7D-29BA-A6E9C1D6D91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B24A6D-913B-A0B0-F429-87E793CAF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04787"/>
              </p:ext>
            </p:extLst>
          </p:nvPr>
        </p:nvGraphicFramePr>
        <p:xfrm>
          <a:off x="231515" y="5953810"/>
          <a:ext cx="8680949" cy="54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0949">
                  <a:extLst>
                    <a:ext uri="{9D8B030D-6E8A-4147-A177-3AD203B41FA5}">
                      <a16:colId xmlns:a16="http://schemas.microsoft.com/office/drawing/2014/main" val="2420075089"/>
                    </a:ext>
                  </a:extLst>
                </a:gridCol>
              </a:tblGrid>
              <a:tr h="54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extension work could involve a continuation of the earthquake scenario problem.  </a:t>
                      </a:r>
                    </a:p>
                  </a:txBody>
                  <a:tcPr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109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2ED22-54A8-4A11-AEDE-96D6D5A58311}"/>
              </a:ext>
            </a:extLst>
          </p:cNvPr>
          <p:cNvSpPr txBox="1"/>
          <p:nvPr/>
        </p:nvSpPr>
        <p:spPr>
          <a:xfrm>
            <a:off x="428342" y="835394"/>
            <a:ext cx="828731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The following lesson has been prepared for minimum teacher preparation time. Each slide has information and a discussion or activity for learners.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Film clips are uploaded through </a:t>
            </a:r>
            <a:r>
              <a:rPr lang="en-GB" sz="1400" dirty="0" err="1">
                <a:latin typeface="Century Gothic" panose="020B0502020202020204" pitchFamily="34" charset="0"/>
              </a:rPr>
              <a:t>SafeShare</a:t>
            </a:r>
            <a:r>
              <a:rPr lang="en-GB" sz="1400" dirty="0">
                <a:latin typeface="Century Gothic" panose="020B0502020202020204" pitchFamily="34" charset="0"/>
              </a:rPr>
              <a:t> TV, meaning they can be played directly from the link on the slide without adverts or using YouTube. Timings are displayed in the box alongside the linked image.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Please view the lesson in “Slide Show” mode in PowerPoint. This is to ensure animations are displayed in the correct order, including any answers.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All links and references are in the ‘Notes section’ under the slide should you need any further information.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At the end of the lesson, there are further help and support links if you would like to go further in a particular area or wish to find out more about opportunities in Oxfordshire or with the employer featured.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This lesson is one in a series, created through the pairing of an Oxfordshire school with an Oxfordshire employer.  If you would like to find out more contact the </a:t>
            </a:r>
            <a:r>
              <a:rPr lang="en-GB" sz="1400" dirty="0">
                <a:latin typeface="Century Gothic" panose="020B0502020202020204" pitchFamily="34" charset="0"/>
                <a:hlinkClick r:id="rId3"/>
              </a:rPr>
              <a:t>Oxfordshire Local Enterprise Partnership.  </a:t>
            </a: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5614704-BE59-461A-A237-466A0F00BA23}"/>
              </a:ext>
            </a:extLst>
          </p:cNvPr>
          <p:cNvSpPr txBox="1"/>
          <p:nvPr/>
        </p:nvSpPr>
        <p:spPr>
          <a:xfrm>
            <a:off x="0" y="6673334"/>
            <a:ext cx="2023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CE7157E0-98D4-4A45-90AD-967A1C63224F}"/>
              </a:ext>
            </a:extLst>
          </p:cNvPr>
          <p:cNvSpPr/>
          <p:nvPr/>
        </p:nvSpPr>
        <p:spPr>
          <a:xfrm>
            <a:off x="428342" y="214291"/>
            <a:ext cx="4919475" cy="40395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Using the resources</a:t>
            </a:r>
          </a:p>
        </p:txBody>
      </p:sp>
    </p:spTree>
    <p:extLst>
      <p:ext uri="{BB962C8B-B14F-4D97-AF65-F5344CB8AC3E}">
        <p14:creationId xmlns:p14="http://schemas.microsoft.com/office/powerpoint/2010/main" val="10582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09DFA329-5477-B9F2-CEA1-E2A94801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653675" y="1069868"/>
            <a:ext cx="7643642" cy="9756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Royal Air Force has unique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opportunities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that you won’t find in any other career. The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career offers work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in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UK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and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overseas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653675" y="5283745"/>
            <a:ext cx="7643642" cy="97562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many routes into the RAF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For example, an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the Royal Air Force offers you the chance to gain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professional qualification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B199E3CB-7F33-46A3-A815-CCDE34AD26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75" y="2314620"/>
            <a:ext cx="3409875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FA148569-947A-401E-A5C1-54E63286A9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442" y="2314619"/>
            <a:ext cx="3409875" cy="2700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B30804-D79E-0793-0677-D671FDAF99E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389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</TotalTime>
  <Words>676</Words>
  <Application>Microsoft Office PowerPoint</Application>
  <PresentationFormat>On-screen Show (4:3)</PresentationFormat>
  <Paragraphs>76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44</cp:revision>
  <dcterms:created xsi:type="dcterms:W3CDTF">2021-01-18T09:44:21Z</dcterms:created>
  <dcterms:modified xsi:type="dcterms:W3CDTF">2022-08-28T07:28:53Z</dcterms:modified>
</cp:coreProperties>
</file>