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57" r:id="rId3"/>
    <p:sldId id="305" r:id="rId4"/>
    <p:sldId id="294" r:id="rId5"/>
    <p:sldId id="301" r:id="rId6"/>
    <p:sldId id="302" r:id="rId7"/>
    <p:sldId id="34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A"/>
    <a:srgbClr val="F2C704"/>
    <a:srgbClr val="FDE891"/>
    <a:srgbClr val="8EC0D6"/>
    <a:srgbClr val="262262"/>
    <a:srgbClr val="47BEB3"/>
    <a:srgbClr val="C2D2EC"/>
    <a:srgbClr val="B6DAF2"/>
    <a:srgbClr val="38BEAB"/>
    <a:srgbClr val="CD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 &amp;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9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0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8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05386"/>
            <a:ext cx="817245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17342"/>
            <a:ext cx="817245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hirele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2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819" y="-138689"/>
            <a:ext cx="2556336" cy="1202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oogle Shape;30;p2"/>
          <p:cNvGraphicFramePr/>
          <p:nvPr>
            <p:extLst>
              <p:ext uri="{D42A27DB-BD31-4B8C-83A1-F6EECF244321}">
                <p14:modId xmlns:p14="http://schemas.microsoft.com/office/powerpoint/2010/main" val="3893327373"/>
              </p:ext>
            </p:extLst>
          </p:nvPr>
        </p:nvGraphicFramePr>
        <p:xfrm>
          <a:off x="231515" y="1077063"/>
          <a:ext cx="8680950" cy="448703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92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C7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fabulous future in Oxfordshire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watch the Oxfordshire WOW Show film to introduce the lesson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Opportunities in Oxfordshire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are asked to think about their future here in Oxfordshire.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2-3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What’s in your area?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Individual/Pair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talk to a partner about opportunities in Oxfordshire for their future career.  </a:t>
                      </a:r>
                      <a:endParaRPr dirty="0"/>
                    </a:p>
                  </a:txBody>
                  <a:tcPr marL="32150" marR="32150" marT="50300" marB="5030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mins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Meet Rebellion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Pair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learn more about Rebellion and career opportunities there, including watching a short film featuring their work.    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mins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Careers at Rebellion 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dirty="0"/>
                        <a:t>Pair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are shown a little about marketing, human resources and finance opportunities at Rebellion.  </a:t>
                      </a: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Unlimited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Now it’s your turn!</a:t>
                      </a:r>
                    </a:p>
                  </a:txBody>
                  <a:tcPr marL="32155" marR="32155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Individual</a:t>
                      </a:r>
                      <a:endParaRPr sz="1200" dirty="0"/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(individually/paired or in teams) create a new character for a game. The character will be an evil genius and they need to think about looks, characteristics, enemies and anything else that will make the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 successful. 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N/A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 help and information</a:t>
                      </a:r>
                    </a:p>
                  </a:txBody>
                  <a:tcPr marL="32155" marR="32155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Whole class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 have the opportunity to find out more about where they will find more information to help them build their future.  </a:t>
                      </a:r>
                      <a:endParaRPr dirty="0"/>
                    </a:p>
                  </a:txBody>
                  <a:tcPr marL="32150" marR="32150" marT="0" marB="0" anchor="ctr">
                    <a:solidFill>
                      <a:srgbClr val="D7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" name="Google Shape;31;p2" descr="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2" y="1090817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 descr="Us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1637" y="1106773"/>
            <a:ext cx="547351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 descr="Stopwatch 75%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163" y="1063408"/>
            <a:ext cx="542429" cy="5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Route (Two Pins With A Path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480" y="1065625"/>
            <a:ext cx="542429" cy="5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latin typeface="Arial"/>
                <a:ea typeface="Arial"/>
                <a:cs typeface="Arial"/>
                <a:sym typeface="Arial"/>
              </a:rPr>
              <a:t>Lesson Plan</a:t>
            </a:r>
            <a:endParaRPr sz="2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latin typeface="Arial"/>
                <a:ea typeface="Arial"/>
                <a:cs typeface="Arial"/>
                <a:sym typeface="Arial"/>
              </a:rPr>
              <a:t>Lesson Duration: 45 minutes</a:t>
            </a:r>
            <a:endParaRPr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41EC1-A9B1-2D7D-29BA-A6E9C1D6D91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B24A6D-913B-A0B0-F429-87E793CAF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09670"/>
              </p:ext>
            </p:extLst>
          </p:nvPr>
        </p:nvGraphicFramePr>
        <p:xfrm>
          <a:off x="231515" y="5953810"/>
          <a:ext cx="8680949" cy="54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949">
                  <a:extLst>
                    <a:ext uri="{9D8B030D-6E8A-4147-A177-3AD203B41FA5}">
                      <a16:colId xmlns:a16="http://schemas.microsoft.com/office/drawing/2014/main" val="2420075089"/>
                    </a:ext>
                  </a:extLst>
                </a:gridCol>
              </a:tblGrid>
              <a:tr h="54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extension work could involve</a:t>
                      </a:r>
                    </a:p>
                  </a:txBody>
                  <a:tcPr>
                    <a:solidFill>
                      <a:srgbClr val="F2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10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2ED22-54A8-4A11-AEDE-96D6D5A58311}"/>
              </a:ext>
            </a:extLst>
          </p:cNvPr>
          <p:cNvSpPr txBox="1"/>
          <p:nvPr/>
        </p:nvSpPr>
        <p:spPr>
          <a:xfrm>
            <a:off x="428342" y="835394"/>
            <a:ext cx="828731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following lesson has been prepared for minimum teacher preparation time. Each slide has information and a discussion or activity for learners.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Film clips are uploaded through </a:t>
            </a:r>
            <a:r>
              <a:rPr lang="en-GB" sz="1400" dirty="0" err="1">
                <a:latin typeface="Century Gothic" panose="020B0502020202020204" pitchFamily="34" charset="0"/>
              </a:rPr>
              <a:t>SafeShare</a:t>
            </a:r>
            <a:r>
              <a:rPr lang="en-GB" sz="1400" dirty="0">
                <a:latin typeface="Century Gothic" panose="020B0502020202020204" pitchFamily="34" charset="0"/>
              </a:rPr>
              <a:t> TV, meaning they can be played directly from the link on the slide without adverts or using YouTube. Timings are displayed in the box alongside the linked image.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Please view the lesson in “Slide Show” mode in PowerPoint. This is to ensure animations are displayed in the correct order, including any answers.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All links and references are in the ‘Notes section’ under the slide should you need any further information.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At the end of the lesson, there are further help and support links if you would like to go further in a particular area or wish to find out more about opportunities in Oxfordshire or with the employer featured. 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This lesson is one in a series, created through the pairing of an Oxfordshire school with an Oxfordshire employer.  If you would like to find out more contact the </a:t>
            </a:r>
            <a:r>
              <a:rPr lang="en-GB" sz="1400" dirty="0">
                <a:latin typeface="Century Gothic" panose="020B0502020202020204" pitchFamily="34" charset="0"/>
                <a:hlinkClick r:id="rId3"/>
              </a:rPr>
              <a:t>Oxfordshire Local Enterprise Partnership.  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45614704-BE59-461A-A237-466A0F00BA23}"/>
              </a:ext>
            </a:extLst>
          </p:cNvPr>
          <p:cNvSpPr txBox="1"/>
          <p:nvPr/>
        </p:nvSpPr>
        <p:spPr>
          <a:xfrm>
            <a:off x="0" y="6673334"/>
            <a:ext cx="2023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CE7157E0-98D4-4A45-90AD-967A1C63224F}"/>
              </a:ext>
            </a:extLst>
          </p:cNvPr>
          <p:cNvSpPr/>
          <p:nvPr/>
        </p:nvSpPr>
        <p:spPr>
          <a:xfrm>
            <a:off x="428342" y="214291"/>
            <a:ext cx="4919475" cy="40395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GB" sz="21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Using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058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3D3DE-11CA-4DE6-A754-CCA0464C9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61" y="1020221"/>
            <a:ext cx="8133278" cy="5453816"/>
          </a:xfrm>
          <a:prstGeom prst="rect">
            <a:avLst/>
          </a:prstGeom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BD0B59-EEF6-430A-8D22-0A7629DD0EF9}"/>
              </a:ext>
            </a:extLst>
          </p:cNvPr>
          <p:cNvSpPr/>
          <p:nvPr/>
        </p:nvSpPr>
        <p:spPr>
          <a:xfrm>
            <a:off x="3485757" y="2881512"/>
            <a:ext cx="2172485" cy="173123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DAE3F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Rebellion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also have multiple sites with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 opportunities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Click to find out more about them!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545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207AD1-58F0-46B9-3731-94F800D219CB}"/>
              </a:ext>
            </a:extLst>
          </p:cNvPr>
          <p:cNvSpPr/>
          <p:nvPr/>
        </p:nvSpPr>
        <p:spPr>
          <a:xfrm>
            <a:off x="9871522" y="1753442"/>
            <a:ext cx="4566410" cy="374410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animation purposes only. Please do not remove.</a:t>
            </a:r>
          </a:p>
        </p:txBody>
      </p:sp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3D3DE-11CA-4DE6-A754-CCA0464C9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5" t="1733" r="50000" b="50210"/>
          <a:stretch/>
        </p:blipFill>
        <p:spPr>
          <a:xfrm>
            <a:off x="415301" y="1348952"/>
            <a:ext cx="3947532" cy="262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A710DD-C768-A629-630A-42B94AEE2FC8}"/>
              </a:ext>
            </a:extLst>
          </p:cNvPr>
          <p:cNvSpPr/>
          <p:nvPr/>
        </p:nvSpPr>
        <p:spPr>
          <a:xfrm>
            <a:off x="415301" y="4352949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HQ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situated by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Thames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with a local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gastropub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coffee roastery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supermarkets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and more. Walk just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5 minutes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to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train station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15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to the heart of one of Europe’s most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beautiful cities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!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CE3B3-237F-601B-ECDC-A5872E32C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29" t="2646" r="1324" b="50934"/>
          <a:stretch/>
        </p:blipFill>
        <p:spPr>
          <a:xfrm>
            <a:off x="4775361" y="3725528"/>
            <a:ext cx="3953338" cy="261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5A61E7-A15B-BE31-DECC-3083CA4A9ABC}"/>
              </a:ext>
            </a:extLst>
          </p:cNvPr>
          <p:cNvSpPr/>
          <p:nvPr/>
        </p:nvSpPr>
        <p:spPr>
          <a:xfrm>
            <a:off x="4775361" y="1345346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Situated in W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arwick Technology Park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less than a kilometre from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Warwick Castle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historic town of Leamington Spa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their Warwick studio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great location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room to grow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143259-969C-D976-C1E0-8B48A2A9E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879" y="2659393"/>
            <a:ext cx="3567696" cy="23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9D3CC2-CDCF-B2BA-DE5E-5324E4274729}"/>
              </a:ext>
            </a:extLst>
          </p:cNvPr>
          <p:cNvSpPr/>
          <p:nvPr/>
        </p:nvSpPr>
        <p:spPr>
          <a:xfrm>
            <a:off x="415301" y="1348952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Based in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Runcorn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their Liverpool studio is situated in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Manor Park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on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river Mersey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With good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commuter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links, it is close to Bridgewater Canal and the historic Norton Priory, which boast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great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walks and grounds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712B54-D282-4DDC-0FE7-E4A60CD24678}"/>
              </a:ext>
            </a:extLst>
          </p:cNvPr>
          <p:cNvSpPr/>
          <p:nvPr/>
        </p:nvSpPr>
        <p:spPr>
          <a:xfrm>
            <a:off x="4775361" y="4352949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Rebellion North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based in the market town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Ossett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near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Leeds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Accessible for Manchester, Sheffield and York,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newest studio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ideally placed to access fabulous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walking and cycling trails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4D07B0-3417-7F7E-91FC-EBB2C5C007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69" t="51944" r="51208" b="2646"/>
          <a:stretch/>
        </p:blipFill>
        <p:spPr>
          <a:xfrm>
            <a:off x="409494" y="3725528"/>
            <a:ext cx="3953339" cy="261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92EA32-965C-0C3F-5BE7-AF881256BE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137" t="51193" r="1327" b="2465"/>
          <a:stretch/>
        </p:blipFill>
        <p:spPr>
          <a:xfrm>
            <a:off x="4769555" y="1348952"/>
            <a:ext cx="3947532" cy="2615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23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813</Words>
  <Application>Microsoft Office PowerPoint</Application>
  <PresentationFormat>On-screen Show (4:3)</PresentationFormat>
  <Paragraphs>94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50</cp:revision>
  <dcterms:created xsi:type="dcterms:W3CDTF">2021-01-18T09:44:21Z</dcterms:created>
  <dcterms:modified xsi:type="dcterms:W3CDTF">2022-08-28T07:29:00Z</dcterms:modified>
</cp:coreProperties>
</file>