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7" r:id="rId2"/>
    <p:sldId id="257" r:id="rId3"/>
    <p:sldId id="305" r:id="rId4"/>
    <p:sldId id="295" r:id="rId5"/>
    <p:sldId id="34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CFA"/>
    <a:srgbClr val="F2C704"/>
    <a:srgbClr val="FDE891"/>
    <a:srgbClr val="8EC0D6"/>
    <a:srgbClr val="262262"/>
    <a:srgbClr val="47BEB3"/>
    <a:srgbClr val="C2D2EC"/>
    <a:srgbClr val="B6DAF2"/>
    <a:srgbClr val="38BEAB"/>
    <a:srgbClr val="CDA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4799" autoAdjust="0"/>
  </p:normalViewPr>
  <p:slideViewPr>
    <p:cSldViewPr snapToGrid="0">
      <p:cViewPr varScale="1">
        <p:scale>
          <a:sx n="69" d="100"/>
          <a:sy n="69" d="100"/>
        </p:scale>
        <p:origin x="1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28/08/2022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 &amp; Images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https://unipartlogistics.livevacancies.co.uk/#/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05386"/>
            <a:ext cx="817245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17342"/>
            <a:ext cx="817245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shirele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partlogistics.livevacancies.co.uk/#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sv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322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819" y="-138689"/>
            <a:ext cx="2556336" cy="12020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Google Shape;30;p2"/>
          <p:cNvGraphicFramePr/>
          <p:nvPr>
            <p:extLst>
              <p:ext uri="{D42A27DB-BD31-4B8C-83A1-F6EECF244321}">
                <p14:modId xmlns:p14="http://schemas.microsoft.com/office/powerpoint/2010/main" val="4104887169"/>
              </p:ext>
            </p:extLst>
          </p:nvPr>
        </p:nvGraphicFramePr>
        <p:xfrm>
          <a:off x="231515" y="1077063"/>
          <a:ext cx="8680950" cy="5354328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77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9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4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0" marB="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 mins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fabulous future in Oxfordshire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watch the Oxfordshire WOW Show film to introduce the lesson 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2-3 mins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1. Opportunities in Oxfordshire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are asked to think about their future here in Oxfordshire.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0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2-3 mins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 What’s in your area?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Individual/Pair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talk to a partner about opportunities in Oxfordshire for their future career. 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6-9 mins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3. Why is carbon important?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Pair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think about climate change and the role of carbon emissions in this the process of global warming.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3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5 mins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 Meet Unipart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Pair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learn more about Unipart and career opportunities there, including watching a short film featuring their work.    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1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mins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Hybrid technology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think about hybrid technology and its use in vehicles at Unipart.  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34847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mins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Unipart’s commitment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class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Student’s hear Unipart’s plan to reduce carbon emissions and what carbon neutral and carbon net zero mean.  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34592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mins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Why is climate change a problem?</a:t>
                      </a:r>
                    </a:p>
                  </a:txBody>
                  <a:tcPr marL="32155" marR="32155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Individual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think about and write down the top three things they think of when they think about the impact of climate change on the world.  </a:t>
                      </a: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65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mins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Unipart’s carbon footprint</a:t>
                      </a:r>
                    </a:p>
                  </a:txBody>
                  <a:tcPr marL="32155" marR="32155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small teams, students think about all the information they have seen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devise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plan to reduce Unipart (or any company’s) carbon footprint.  They present their ideas to the class in any way you choose.  </a:t>
                      </a: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99541"/>
                  </a:ext>
                </a:extLst>
              </a:tr>
              <a:tr h="4619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N/A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 help and information</a:t>
                      </a:r>
                    </a:p>
                  </a:txBody>
                  <a:tcPr marL="32155" marR="32155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have the opportunity to find out more about where they will find more information to help them build their future.  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" name="Google Shape;31;p2" descr="Teac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0972" y="1090817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 descr="Us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1637" y="1106773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 descr="Stopwatch 75%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163" y="1063408"/>
            <a:ext cx="542429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Route (Two Pins With A Path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8480" y="1065625"/>
            <a:ext cx="542429" cy="54513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 txBox="1"/>
          <p:nvPr/>
        </p:nvSpPr>
        <p:spPr>
          <a:xfrm>
            <a:off x="231515" y="150045"/>
            <a:ext cx="6734515" cy="9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b="1" dirty="0">
                <a:latin typeface="Arial"/>
                <a:ea typeface="Arial"/>
                <a:cs typeface="Arial"/>
                <a:sym typeface="Arial"/>
              </a:rPr>
              <a:t>Lesson Plan</a:t>
            </a:r>
            <a:endParaRPr sz="2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Lesson Duration: 45 minutes</a:t>
            </a:r>
            <a:endParaRPr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41EC1-A9B1-2D7D-29BA-A6E9C1D6D91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2ED22-54A8-4A11-AEDE-96D6D5A58311}"/>
              </a:ext>
            </a:extLst>
          </p:cNvPr>
          <p:cNvSpPr txBox="1"/>
          <p:nvPr/>
        </p:nvSpPr>
        <p:spPr>
          <a:xfrm>
            <a:off x="428342" y="835394"/>
            <a:ext cx="8287316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The following lesson has been prepared for minimum teacher preparation time. Each slide has information and a discussion or activity for learners.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Film clips are uploaded through </a:t>
            </a:r>
            <a:r>
              <a:rPr lang="en-GB" sz="1400" dirty="0" err="1">
                <a:latin typeface="Century Gothic" panose="020B0502020202020204" pitchFamily="34" charset="0"/>
              </a:rPr>
              <a:t>SafeShare</a:t>
            </a:r>
            <a:r>
              <a:rPr lang="en-GB" sz="1400" dirty="0">
                <a:latin typeface="Century Gothic" panose="020B0502020202020204" pitchFamily="34" charset="0"/>
              </a:rPr>
              <a:t> TV, meaning they can be played directly from the link on the slide without adverts or using YouTube. Timings are displayed in the box alongside the linked image.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Please view the lesson in “Slide Show” mode in PowerPoint. This is to ensure animations are displayed in the correct order, including any answers.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All links and references are in the ‘Notes section’ under the slide should you need any further information.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At the end of the lesson, there are further help and support links if you would like to go further in a particular area or wish to find out more about opportunities in Oxfordshire or with the employer featured.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This lesson is one in a series, created through the pairing of an Oxfordshire school with an Oxfordshire employer.  If you would like to find out more contact the </a:t>
            </a:r>
            <a:r>
              <a:rPr lang="en-GB" sz="1400" dirty="0">
                <a:latin typeface="Century Gothic" panose="020B0502020202020204" pitchFamily="34" charset="0"/>
                <a:hlinkClick r:id="rId3"/>
              </a:rPr>
              <a:t>Oxfordshire Local Enterprise Partnership.  </a:t>
            </a:r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5614704-BE59-461A-A237-466A0F00BA23}"/>
              </a:ext>
            </a:extLst>
          </p:cNvPr>
          <p:cNvSpPr txBox="1"/>
          <p:nvPr/>
        </p:nvSpPr>
        <p:spPr>
          <a:xfrm>
            <a:off x="0" y="6673334"/>
            <a:ext cx="2023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CE7157E0-98D4-4A45-90AD-967A1C63224F}"/>
              </a:ext>
            </a:extLst>
          </p:cNvPr>
          <p:cNvSpPr/>
          <p:nvPr/>
        </p:nvSpPr>
        <p:spPr>
          <a:xfrm>
            <a:off x="428342" y="214291"/>
            <a:ext cx="4919475" cy="40395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Using the resources</a:t>
            </a:r>
          </a:p>
        </p:txBody>
      </p:sp>
    </p:spTree>
    <p:extLst>
      <p:ext uri="{BB962C8B-B14F-4D97-AF65-F5344CB8AC3E}">
        <p14:creationId xmlns:p14="http://schemas.microsoft.com/office/powerpoint/2010/main" val="10582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369531" y="1059153"/>
            <a:ext cx="5219739" cy="11459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Best in Class</a:t>
            </a:r>
          </a:p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Unipart is an award-winning global business with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more than 40 sites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in the UK and locations in each of 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major global markets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  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9C9473-4166-49C2-A045-A1D124B9D5E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6F54F5-F0F7-42BE-AE9C-073C024D9BBB}"/>
              </a:ext>
            </a:extLst>
          </p:cNvPr>
          <p:cNvSpPr/>
          <p:nvPr/>
        </p:nvSpPr>
        <p:spPr>
          <a:xfrm>
            <a:off x="369531" y="3918415"/>
            <a:ext cx="5219739" cy="11459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Their people</a:t>
            </a:r>
          </a:p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Their employees have resilience and creativity, but more importantly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 passion for exceeding in delivering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their customers want.  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1EC42E6-FEEC-079A-DD2B-8F36F0976E8F}"/>
              </a:ext>
            </a:extLst>
          </p:cNvPr>
          <p:cNvSpPr/>
          <p:nvPr/>
        </p:nvSpPr>
        <p:spPr>
          <a:xfrm>
            <a:off x="3444759" y="5348047"/>
            <a:ext cx="5219739" cy="11459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Recognition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Unipart has one of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longest-running employee recognition awards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the country. 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53ED562-6918-1C2D-CCF1-9251A2CBCC66}"/>
              </a:ext>
            </a:extLst>
          </p:cNvPr>
          <p:cNvSpPr/>
          <p:nvPr/>
        </p:nvSpPr>
        <p:spPr>
          <a:xfrm>
            <a:off x="3554730" y="2488784"/>
            <a:ext cx="5219739" cy="11459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Their Values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They strongly believe that you can be great by being a 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responsible business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 and this is at the heart of their values.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ilhouette of people standing on highland during golden hours">
            <a:hlinkClick r:id="rId6"/>
            <a:extLst>
              <a:ext uri="{FF2B5EF4-FFF2-40B4-BE49-F238E27FC236}">
                <a16:creationId xmlns:a16="http://schemas.microsoft.com/office/drawing/2014/main" id="{2F6B50C3-648F-EB78-0702-D8143BCBE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9" t="31719" r="28705" b="38467"/>
          <a:stretch/>
        </p:blipFill>
        <p:spPr bwMode="auto">
          <a:xfrm>
            <a:off x="5875019" y="3918414"/>
            <a:ext cx="2899449" cy="1145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ersons left hand with silver ring">
            <a:hlinkClick r:id="rId6"/>
            <a:extLst>
              <a:ext uri="{FF2B5EF4-FFF2-40B4-BE49-F238E27FC236}">
                <a16:creationId xmlns:a16="http://schemas.microsoft.com/office/drawing/2014/main" id="{57CE3F5A-366A-C6D2-BAC2-EDB7B8C93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b="10601"/>
          <a:stretch/>
        </p:blipFill>
        <p:spPr bwMode="auto">
          <a:xfrm>
            <a:off x="5867534" y="1059153"/>
            <a:ext cx="2906934" cy="1145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gn, Badge, Icon, High Five, Symbol">
            <a:hlinkClick r:id="rId6"/>
            <a:extLst>
              <a:ext uri="{FF2B5EF4-FFF2-40B4-BE49-F238E27FC236}">
                <a16:creationId xmlns:a16="http://schemas.microsoft.com/office/drawing/2014/main" id="{F49D4849-63C8-5499-DC36-71733CDFA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80" b="11139"/>
          <a:stretch/>
        </p:blipFill>
        <p:spPr bwMode="auto">
          <a:xfrm>
            <a:off x="369531" y="5348047"/>
            <a:ext cx="2914419" cy="1145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oto of outer space">
            <a:hlinkClick r:id="rId6"/>
            <a:extLst>
              <a:ext uri="{FF2B5EF4-FFF2-40B4-BE49-F238E27FC236}">
                <a16:creationId xmlns:a16="http://schemas.microsoft.com/office/drawing/2014/main" id="{11C8C351-EBEE-BB42-9D17-D6619A167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1" b="14259"/>
          <a:stretch/>
        </p:blipFill>
        <p:spPr bwMode="auto">
          <a:xfrm>
            <a:off x="369531" y="2488784"/>
            <a:ext cx="2992025" cy="1145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888D2C-B18B-5D09-6499-45B58DB2D06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80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3979</TotalTime>
  <Words>739</Words>
  <Application>Microsoft Office PowerPoint</Application>
  <PresentationFormat>On-screen Show (4:3)</PresentationFormat>
  <Paragraphs>92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51</cp:revision>
  <dcterms:created xsi:type="dcterms:W3CDTF">2021-01-18T09:44:21Z</dcterms:created>
  <dcterms:modified xsi:type="dcterms:W3CDTF">2022-08-28T07:28:34Z</dcterms:modified>
</cp:coreProperties>
</file>